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gif" ContentType="image/gif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606060"/>
        </a:solidFill>
        <a:effectLst/>
        <a:uFillTx/>
        <a:latin typeface="+mn-lt"/>
        <a:ea typeface="+mn-ea"/>
        <a:cs typeface="+mn-cs"/>
        <a:sym typeface="Gill Sans"/>
      </a:defRPr>
    </a:lvl1pPr>
    <a:lvl2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606060"/>
        </a:solidFill>
        <a:effectLst/>
        <a:uFillTx/>
        <a:latin typeface="+mn-lt"/>
        <a:ea typeface="+mn-ea"/>
        <a:cs typeface="+mn-cs"/>
        <a:sym typeface="Gill Sans"/>
      </a:defRPr>
    </a:lvl2pPr>
    <a:lvl3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606060"/>
        </a:solidFill>
        <a:effectLst/>
        <a:uFillTx/>
        <a:latin typeface="+mn-lt"/>
        <a:ea typeface="+mn-ea"/>
        <a:cs typeface="+mn-cs"/>
        <a:sym typeface="Gill Sans"/>
      </a:defRPr>
    </a:lvl3pPr>
    <a:lvl4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606060"/>
        </a:solidFill>
        <a:effectLst/>
        <a:uFillTx/>
        <a:latin typeface="+mn-lt"/>
        <a:ea typeface="+mn-ea"/>
        <a:cs typeface="+mn-cs"/>
        <a:sym typeface="Gill Sans"/>
      </a:defRPr>
    </a:lvl4pPr>
    <a:lvl5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606060"/>
        </a:solidFill>
        <a:effectLst/>
        <a:uFillTx/>
        <a:latin typeface="+mn-lt"/>
        <a:ea typeface="+mn-ea"/>
        <a:cs typeface="+mn-cs"/>
        <a:sym typeface="Gill Sans"/>
      </a:defRPr>
    </a:lvl5pPr>
    <a:lvl6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606060"/>
        </a:solidFill>
        <a:effectLst/>
        <a:uFillTx/>
        <a:latin typeface="+mn-lt"/>
        <a:ea typeface="+mn-ea"/>
        <a:cs typeface="+mn-cs"/>
        <a:sym typeface="Gill Sans"/>
      </a:defRPr>
    </a:lvl6pPr>
    <a:lvl7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606060"/>
        </a:solidFill>
        <a:effectLst/>
        <a:uFillTx/>
        <a:latin typeface="+mn-lt"/>
        <a:ea typeface="+mn-ea"/>
        <a:cs typeface="+mn-cs"/>
        <a:sym typeface="Gill Sans"/>
      </a:defRPr>
    </a:lvl7pPr>
    <a:lvl8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606060"/>
        </a:solidFill>
        <a:effectLst/>
        <a:uFillTx/>
        <a:latin typeface="+mn-lt"/>
        <a:ea typeface="+mn-ea"/>
        <a:cs typeface="+mn-cs"/>
        <a:sym typeface="Gill Sans"/>
      </a:defRPr>
    </a:lvl8pPr>
    <a:lvl9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606060"/>
        </a:solidFill>
        <a:effectLst/>
        <a:uFillTx/>
        <a:latin typeface="+mn-lt"/>
        <a:ea typeface="+mn-ea"/>
        <a:cs typeface="+mn-cs"/>
        <a:sym typeface="Gill San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ajor">
          <a:srgbClr val="606060"/>
        </a:fontRef>
        <a:srgbClr val="60606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7E3D2">
              <a:alpha val="50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FDF6DA"/>
              </a:solidFill>
              <a:prstDash val="solid"/>
              <a:miter lim="400000"/>
            </a:ln>
          </a:right>
          <a:top>
            <a:ln w="12700" cap="flat">
              <a:solidFill>
                <a:srgbClr val="FDF6DA"/>
              </a:solidFill>
              <a:prstDash val="solid"/>
              <a:miter lim="400000"/>
            </a:ln>
          </a:top>
          <a:bottom>
            <a:ln w="12700" cap="flat">
              <a:solidFill>
                <a:srgbClr val="FDF6DA"/>
              </a:solidFill>
              <a:prstDash val="solid"/>
              <a:miter lim="400000"/>
            </a:ln>
          </a:bottom>
          <a:insideH>
            <a:ln w="12700" cap="flat">
              <a:solidFill>
                <a:srgbClr val="FDF6DA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A5C69B"/>
          </a:solidFill>
        </a:fill>
      </a:tcStyle>
    </a:firstCol>
    <a:lastRow>
      <a:tcTxStyle b="off" i="off">
        <a:fontRef idx="minor">
          <a:srgbClr val="606060"/>
        </a:fontRef>
        <a:srgbClr val="60606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FDF6DA"/>
              </a:solidFill>
              <a:prstDash val="solid"/>
              <a:miter lim="400000"/>
            </a:ln>
          </a:bottom>
          <a:insideH>
            <a:ln w="12700" cap="flat">
              <a:solidFill>
                <a:srgbClr val="FDF6DA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7C9D69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606060"/>
        </a:fontRef>
        <a:srgbClr val="606060"/>
      </a:tcTxStyle>
      <a:tcStyle>
        <a:tcBdr>
          <a:left>
            <a:ln w="12700" cap="flat">
              <a:solidFill>
                <a:srgbClr val="BDBBB3"/>
              </a:solidFill>
              <a:prstDash val="solid"/>
              <a:miter lim="400000"/>
            </a:ln>
          </a:left>
          <a:right>
            <a:ln w="12700" cap="flat">
              <a:solidFill>
                <a:srgbClr val="BDBBB3"/>
              </a:solidFill>
              <a:prstDash val="solid"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solidFill>
                <a:srgbClr val="BDBBB3"/>
              </a:solidFill>
              <a:prstDash val="solid"/>
              <a:miter lim="400000"/>
            </a:ln>
          </a:insideV>
        </a:tcBdr>
        <a:fill>
          <a:solidFill>
            <a:srgbClr val="E7E3D2"/>
          </a:solidFill>
        </a:fill>
      </a:tcStyle>
    </a:wholeTbl>
    <a:band2H>
      <a:tcTxStyle/>
      <a:tcStyle>
        <a:tcBdr/>
        <a:fill>
          <a:solidFill>
            <a:srgbClr val="F6F2E5"/>
          </a:solidFill>
        </a:fill>
      </a:tcStyle>
    </a:band2H>
    <a:firstCol>
      <a:tcTxStyle b="off" i="off">
        <a:fontRef idx="minor">
          <a:srgbClr val="606060"/>
        </a:fontRef>
        <a:srgbClr val="606060"/>
      </a:tcTxStyle>
      <a:tcStyle>
        <a:tcBdr>
          <a:left>
            <a:ln w="12700" cap="flat">
              <a:solidFill>
                <a:srgbClr val="A5A59F"/>
              </a:solidFill>
              <a:prstDash val="solid"/>
              <a:miter lim="400000"/>
            </a:ln>
          </a:left>
          <a:right>
            <a:ln w="12700" cap="flat">
              <a:solidFill>
                <a:srgbClr val="A5A59F"/>
              </a:solidFill>
              <a:prstDash val="solid"/>
              <a:miter lim="400000"/>
            </a:ln>
          </a:right>
          <a:top>
            <a:ln w="12700" cap="flat">
              <a:solidFill>
                <a:srgbClr val="A5A59F"/>
              </a:solidFill>
              <a:prstDash val="solid"/>
              <a:miter lim="400000"/>
            </a:ln>
          </a:top>
          <a:bottom>
            <a:ln w="12700" cap="flat">
              <a:solidFill>
                <a:srgbClr val="A5A59F"/>
              </a:solidFill>
              <a:prstDash val="solid"/>
              <a:miter lim="400000"/>
            </a:ln>
          </a:bottom>
          <a:insideH>
            <a:ln w="12700" cap="flat">
              <a:solidFill>
                <a:srgbClr val="A5A59F"/>
              </a:solidFill>
              <a:prstDash val="solid"/>
              <a:miter lim="400000"/>
            </a:ln>
          </a:insideH>
          <a:insideV>
            <a:ln w="12700" cap="flat">
              <a:solidFill>
                <a:srgbClr val="A5A59F"/>
              </a:solidFill>
              <a:prstDash val="solid"/>
              <a:miter lim="400000"/>
            </a:ln>
          </a:insideV>
        </a:tcBdr>
        <a:fill>
          <a:solidFill>
            <a:srgbClr val="D3CDB7"/>
          </a:solidFill>
        </a:fill>
      </a:tcStyle>
    </a:firstCol>
    <a:lastRow>
      <a:tcTxStyle b="off" i="off">
        <a:fontRef idx="minor">
          <a:srgbClr val="606060"/>
        </a:fontRef>
        <a:srgbClr val="606060"/>
      </a:tcTxStyle>
      <a:tcStyle>
        <a:tcBdr>
          <a:left>
            <a:ln w="12700" cap="flat">
              <a:solidFill>
                <a:srgbClr val="A5A59F"/>
              </a:solidFill>
              <a:prstDash val="solid"/>
              <a:miter lim="400000"/>
            </a:ln>
          </a:left>
          <a:right>
            <a:ln w="12700" cap="flat">
              <a:solidFill>
                <a:srgbClr val="A5A59F"/>
              </a:solidFill>
              <a:prstDash val="solid"/>
              <a:miter lim="400000"/>
            </a:ln>
          </a:right>
          <a:top>
            <a:ln w="12700" cap="flat">
              <a:solidFill>
                <a:srgbClr val="A5A59F"/>
              </a:solidFill>
              <a:prstDash val="solid"/>
              <a:miter lim="400000"/>
            </a:ln>
          </a:top>
          <a:bottom>
            <a:ln w="12700" cap="flat">
              <a:solidFill>
                <a:srgbClr val="A5A59F"/>
              </a:solidFill>
              <a:prstDash val="solid"/>
              <a:miter lim="400000"/>
            </a:ln>
          </a:bottom>
          <a:insideH>
            <a:ln w="12700" cap="flat">
              <a:solidFill>
                <a:srgbClr val="A5A59F"/>
              </a:solidFill>
              <a:prstDash val="solid"/>
              <a:miter lim="400000"/>
            </a:ln>
          </a:insideH>
          <a:insideV>
            <a:ln w="12700" cap="flat">
              <a:solidFill>
                <a:srgbClr val="A5A59F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8E755A"/>
              </a:solidFill>
              <a:prstDash val="solid"/>
              <a:miter lim="400000"/>
            </a:ln>
          </a:left>
          <a:right>
            <a:ln w="12700" cap="flat">
              <a:solidFill>
                <a:srgbClr val="8E755A"/>
              </a:solidFill>
              <a:prstDash val="solid"/>
              <a:miter lim="400000"/>
            </a:ln>
          </a:right>
          <a:top>
            <a:ln w="12700" cap="flat">
              <a:solidFill>
                <a:srgbClr val="A5A59F"/>
              </a:solidFill>
              <a:prstDash val="solid"/>
              <a:miter lim="400000"/>
            </a:ln>
          </a:top>
          <a:bottom>
            <a:ln w="12700" cap="flat">
              <a:solidFill>
                <a:srgbClr val="A5A59F"/>
              </a:solidFill>
              <a:prstDash val="solid"/>
              <a:miter lim="400000"/>
            </a:ln>
          </a:bottom>
          <a:insideH>
            <a:ln w="12700" cap="flat">
              <a:solidFill>
                <a:srgbClr val="8E755A"/>
              </a:solidFill>
              <a:prstDash val="solid"/>
              <a:miter lim="400000"/>
            </a:ln>
          </a:insideH>
          <a:insideV>
            <a:ln w="12700" cap="flat">
              <a:solidFill>
                <a:srgbClr val="8E755A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  <a:tblStyle styleId="{EEE7283C-3CF3-47DC-8721-378D4A62B228}" styleName="">
    <a:tblBg/>
    <a:wholeTbl>
      <a:tcTxStyle b="off" i="off">
        <a:fontRef idx="major">
          <a:srgbClr val="606060"/>
        </a:fontRef>
        <a:srgbClr val="60606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BDBBB3"/>
              </a:solidFill>
              <a:prstDash val="solid"/>
              <a:miter lim="400000"/>
            </a:ln>
          </a:top>
          <a:bottom>
            <a:ln w="12700" cap="flat">
              <a:solidFill>
                <a:srgbClr val="BDBBB3"/>
              </a:solidFill>
              <a:prstDash val="solid"/>
              <a:miter lim="400000"/>
            </a:ln>
          </a:bottom>
          <a:insideH>
            <a:ln w="12700" cap="flat">
              <a:solidFill>
                <a:srgbClr val="BDBBB3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3DA"/>
          </a:solidFill>
        </a:fill>
      </a:tcStyle>
    </a:wholeTbl>
    <a:band2H>
      <a:tcTxStyle/>
      <a:tcStyle>
        <a:tcBdr/>
        <a:fill>
          <a:solidFill>
            <a:srgbClr val="F9F5E8"/>
          </a:solidFill>
        </a:fill>
      </a:tcStyle>
    </a:band2H>
    <a:firstCol>
      <a:tcTxStyle b="off" i="off">
        <a:fontRef idx="minor">
          <a:srgbClr val="606060"/>
        </a:fontRef>
        <a:srgbClr val="606060"/>
      </a:tcTxStyle>
      <a:tcStyle>
        <a:tcBdr>
          <a:left>
            <a:ln w="12700" cap="flat">
              <a:solidFill>
                <a:srgbClr val="A5A59F"/>
              </a:solidFill>
              <a:prstDash val="solid"/>
              <a:miter lim="400000"/>
            </a:ln>
          </a:left>
          <a:right>
            <a:ln w="12700" cap="flat">
              <a:solidFill>
                <a:srgbClr val="A5A59F"/>
              </a:solidFill>
              <a:prstDash val="solid"/>
              <a:miter lim="400000"/>
            </a:ln>
          </a:right>
          <a:top>
            <a:ln w="12700" cap="flat">
              <a:solidFill>
                <a:srgbClr val="A5A59F"/>
              </a:solidFill>
              <a:prstDash val="solid"/>
              <a:miter lim="400000"/>
            </a:ln>
          </a:top>
          <a:bottom>
            <a:ln w="12700" cap="flat">
              <a:solidFill>
                <a:srgbClr val="A5A59F"/>
              </a:solidFill>
              <a:prstDash val="solid"/>
              <a:miter lim="400000"/>
            </a:ln>
          </a:bottom>
          <a:insideH>
            <a:ln w="12700" cap="flat">
              <a:solidFill>
                <a:srgbClr val="A5A59F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D6D5D0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BDBBB3"/>
              </a:solidFill>
              <a:prstDash val="solid"/>
              <a:miter lim="400000"/>
            </a:ln>
          </a:top>
          <a:bottom>
            <a:ln w="12700" cap="flat">
              <a:solidFill>
                <a:srgbClr val="A5A59F"/>
              </a:solidFill>
              <a:prstDash val="solid"/>
              <a:miter lim="400000"/>
            </a:ln>
          </a:bottom>
          <a:insideH>
            <a:ln w="12700" cap="flat">
              <a:solidFill>
                <a:srgbClr val="4D6166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A5A59F"/>
              </a:solidFill>
              <a:prstDash val="solid"/>
              <a:miter lim="400000"/>
            </a:ln>
          </a:top>
          <a:bottom>
            <a:ln w="12700" cap="flat">
              <a:solidFill>
                <a:srgbClr val="BDBBB3"/>
              </a:solidFill>
              <a:prstDash val="solid"/>
              <a:miter lim="400000"/>
            </a:ln>
          </a:bottom>
          <a:insideH>
            <a:ln w="12700" cap="flat">
              <a:solidFill>
                <a:srgbClr val="657477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firstRow>
  </a:tblStyle>
  <a:tblStyle styleId="{CF821DB8-F4EB-4A41-A1BA-3FCAFE7338EE}" styleName="">
    <a:tblBg/>
    <a:wholeTbl>
      <a:tcTxStyle b="off" i="off">
        <a:fontRef idx="minor">
          <a:srgbClr val="606060"/>
        </a:fontRef>
        <a:srgbClr val="60606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AAA6A6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AAA6A6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AAA6A6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FECE2"/>
          </a:solidFill>
        </a:fill>
      </a:tcStyle>
    </a:wholeTbl>
    <a:band2H>
      <a:tcTxStyle/>
      <a:tcStyle>
        <a:tcBdr/>
        <a:fill>
          <a:solidFill>
            <a:srgbClr val="FFFBF1"/>
          </a:solidFill>
        </a:fill>
      </a:tcStyle>
    </a:band2H>
    <a:firstCol>
      <a:tcTxStyle b="off" i="off">
        <a:fontRef idx="minor">
          <a:srgbClr val="606060"/>
        </a:fontRef>
        <a:srgbClr val="60606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A29A85"/>
              </a:solidFill>
              <a:prstDash val="solid"/>
              <a:miter lim="400000"/>
            </a:ln>
          </a:right>
          <a:top>
            <a:ln w="12700" cap="flat">
              <a:solidFill>
                <a:srgbClr val="AAA6A6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AAA6A6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AAA6A6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8E4D8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A29A85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A29A85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A29A85"/>
              </a:solidFill>
              <a:prstDash val="solid"/>
              <a:miter lim="400000"/>
            </a:ln>
          </a:bottom>
          <a:insideH>
            <a:ln w="12700" cap="flat">
              <a:solidFill>
                <a:srgbClr val="A29A85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firstRow>
  </a:tblStyle>
  <a:tblStyle styleId="{33BA23B1-9221-436E-865A-0063620EA4FD}" styleName="">
    <a:tblBg/>
    <a:wholeTbl>
      <a:tcTxStyle b="off" i="off">
        <a:fontRef idx="minor">
          <a:srgbClr val="606060"/>
        </a:fontRef>
        <a:srgbClr val="60606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D6D2C0">
              <a:alpha val="50000"/>
            </a:srgbClr>
          </a:solidFill>
        </a:fill>
      </a:tcStyle>
    </a:wholeTbl>
    <a:band2H>
      <a:tcTxStyle/>
      <a:tcStyle>
        <a:tcBdr/>
        <a:fill>
          <a:solidFill>
            <a:srgbClr val="E9E7DC"/>
          </a:solidFill>
        </a:fill>
      </a:tcStyle>
    </a:band2H>
    <a:firstCol>
      <a:tcTxStyle b="off" i="off">
        <a:fontRef idx="minor">
          <a:srgbClr val="606060"/>
        </a:fontRef>
        <a:srgbClr val="60606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254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C5BEAA"/>
          </a:solidFill>
        </a:fill>
      </a:tcStyle>
    </a:firstCol>
    <a:lastRow>
      <a:tcTxStyle b="off" i="off">
        <a:fontRef idx="minor">
          <a:srgbClr val="606060"/>
        </a:fontRef>
        <a:srgbClr val="60606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D6D2C0">
              <a:alpha val="25000"/>
            </a:srgbClr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254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928C7D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606060"/>
        </a:fontRef>
        <a:srgbClr val="60606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DBD2B2"/>
              </a:solidFill>
              <a:prstDash val="solid"/>
              <a:miter lim="400000"/>
            </a:ln>
          </a:top>
          <a:bottom>
            <a:ln w="12700" cap="flat">
              <a:solidFill>
                <a:srgbClr val="DBD2B2"/>
              </a:solidFill>
              <a:prstDash val="solid"/>
              <a:miter lim="400000"/>
            </a:ln>
          </a:bottom>
          <a:insideH>
            <a:ln w="12700" cap="flat">
              <a:solidFill>
                <a:srgbClr val="DBD2B2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DF9ED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ff" i="off">
        <a:fontRef idx="minor">
          <a:srgbClr val="606060"/>
        </a:fontRef>
        <a:srgbClr val="606060"/>
      </a:tcTxStyle>
      <a:tcStyle>
        <a:tcBdr>
          <a:left>
            <a:ln w="25400" cap="flat">
              <a:solidFill>
                <a:srgbClr val="C6BB94"/>
              </a:solidFill>
              <a:prstDash val="solid"/>
              <a:miter lim="400000"/>
            </a:ln>
          </a:left>
          <a:right>
            <a:ln w="25400" cap="flat">
              <a:solidFill>
                <a:srgbClr val="C6BB94"/>
              </a:solidFill>
              <a:prstDash val="solid"/>
              <a:miter lim="400000"/>
            </a:ln>
          </a:right>
          <a:top>
            <a:ln w="12700" cap="flat">
              <a:solidFill>
                <a:srgbClr val="DBD2B2"/>
              </a:solidFill>
              <a:prstDash val="solid"/>
              <a:miter lim="400000"/>
            </a:ln>
          </a:top>
          <a:bottom>
            <a:ln w="12700" cap="flat">
              <a:solidFill>
                <a:srgbClr val="DBD2B2"/>
              </a:solidFill>
              <a:prstDash val="solid"/>
              <a:miter lim="400000"/>
            </a:ln>
          </a:bottom>
          <a:insideH>
            <a:ln w="12700" cap="flat">
              <a:solidFill>
                <a:srgbClr val="DBD2B2"/>
              </a:solidFill>
              <a:prstDash val="solid"/>
              <a:miter lim="400000"/>
            </a:ln>
          </a:insideH>
          <a:insideV>
            <a:ln w="12700" cap="flat">
              <a:solidFill>
                <a:srgbClr val="DBD2B2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ff" i="off">
        <a:fontRef idx="minor">
          <a:srgbClr val="606060"/>
        </a:fontRef>
        <a:srgbClr val="60606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C6BB94"/>
              </a:solidFill>
              <a:prstDash val="solid"/>
              <a:miter lim="400000"/>
            </a:ln>
          </a:top>
          <a:bottom>
            <a:ln w="25400" cap="flat">
              <a:solidFill>
                <a:srgbClr val="C6BB94"/>
              </a:solidFill>
              <a:prstDash val="solid"/>
              <a:miter lim="400000"/>
            </a:ln>
          </a:bottom>
          <a:insideH>
            <a:ln w="12700" cap="flat">
              <a:solidFill>
                <a:srgbClr val="DBD2B2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lastRow>
    <a:firstRow>
      <a:tcTxStyle b="off" i="off">
        <a:fontRef idx="minor">
          <a:srgbClr val="606060"/>
        </a:fontRef>
        <a:srgbClr val="60606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C6BB94"/>
              </a:solidFill>
              <a:prstDash val="solid"/>
              <a:miter lim="400000"/>
            </a:ln>
          </a:top>
          <a:bottom>
            <a:ln w="25400" cap="flat">
              <a:solidFill>
                <a:srgbClr val="C6BB94"/>
              </a:solidFill>
              <a:prstDash val="solid"/>
              <a:miter lim="400000"/>
            </a:ln>
          </a:bottom>
          <a:insideH>
            <a:ln w="12700" cap="flat">
              <a:solidFill>
                <a:srgbClr val="DBD2B2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0" d="100"/>
          <a:sy n="70" d="100"/>
        </p:scale>
        <p:origin x="-3704" y="-104"/>
      </p:cViewPr>
      <p:guideLst>
        <p:guide orient="horz" pos="3072"/>
        <p:guide pos="409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notesMaster" Target="notesMasters/notesMaster1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Shape 129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30" name="Shape 130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308294404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el &amp; Unter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Linie"/>
          <p:cNvSpPr/>
          <p:nvPr/>
        </p:nvSpPr>
        <p:spPr>
          <a:xfrm>
            <a:off x="508000" y="5181600"/>
            <a:ext cx="11988800" cy="0"/>
          </a:xfrm>
          <a:prstGeom prst="line">
            <a:avLst/>
          </a:prstGeom>
          <a:ln w="127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14" name="Titeltext"/>
          <p:cNvSpPr txBox="1">
            <a:spLocks noGrp="1"/>
          </p:cNvSpPr>
          <p:nvPr>
            <p:ph type="title"/>
          </p:nvPr>
        </p:nvSpPr>
        <p:spPr>
          <a:xfrm>
            <a:off x="508000" y="3009900"/>
            <a:ext cx="11988800" cy="2032000"/>
          </a:xfrm>
          <a:prstGeom prst="rect">
            <a:avLst/>
          </a:prstGeom>
        </p:spPr>
        <p:txBody>
          <a:bodyPr anchor="b"/>
          <a:lstStyle/>
          <a:p>
            <a:r>
              <a:t>Titeltext</a:t>
            </a:r>
          </a:p>
        </p:txBody>
      </p:sp>
      <p:sp>
        <p:nvSpPr>
          <p:cNvPr id="15" name="Textebene 1…"/>
          <p:cNvSpPr txBox="1">
            <a:spLocks noGrp="1"/>
          </p:cNvSpPr>
          <p:nvPr>
            <p:ph type="body" sz="quarter" idx="1"/>
          </p:nvPr>
        </p:nvSpPr>
        <p:spPr>
          <a:xfrm>
            <a:off x="508000" y="5562600"/>
            <a:ext cx="11988800" cy="825500"/>
          </a:xfrm>
          <a:prstGeom prst="rect">
            <a:avLst/>
          </a:prstGeom>
        </p:spPr>
        <p:txBody>
          <a:bodyPr anchor="t"/>
          <a:lstStyle>
            <a:lvl1pPr marL="0" indent="0">
              <a:lnSpc>
                <a:spcPct val="120000"/>
              </a:lnSpc>
              <a:spcBef>
                <a:spcPts val="0"/>
              </a:spcBef>
              <a:buSzTx/>
              <a:buNone/>
              <a:defRPr sz="2400"/>
            </a:lvl1pPr>
            <a:lvl2pPr marL="0" indent="0">
              <a:lnSpc>
                <a:spcPct val="120000"/>
              </a:lnSpc>
              <a:spcBef>
                <a:spcPts val="0"/>
              </a:spcBef>
              <a:buSzTx/>
              <a:buNone/>
              <a:defRPr sz="2400"/>
            </a:lvl2pPr>
            <a:lvl3pPr marL="0" indent="0">
              <a:lnSpc>
                <a:spcPct val="120000"/>
              </a:lnSpc>
              <a:spcBef>
                <a:spcPts val="0"/>
              </a:spcBef>
              <a:buSzTx/>
              <a:buNone/>
              <a:defRPr sz="2400"/>
            </a:lvl3pPr>
            <a:lvl4pPr marL="0" indent="0">
              <a:lnSpc>
                <a:spcPct val="120000"/>
              </a:lnSpc>
              <a:spcBef>
                <a:spcPts val="0"/>
              </a:spcBef>
              <a:buSzTx/>
              <a:buNone/>
              <a:defRPr sz="2400"/>
            </a:lvl4pPr>
            <a:lvl5pPr marL="0" indent="0">
              <a:lnSpc>
                <a:spcPct val="120000"/>
              </a:lnSpc>
              <a:spcBef>
                <a:spcPts val="0"/>
              </a:spcBef>
              <a:buSzTx/>
              <a:buNone/>
              <a:defRPr sz="2400"/>
            </a:lvl5pPr>
          </a:lstStyle>
          <a:p>
            <a:r>
              <a:t>Textebene 1</a:t>
            </a:r>
          </a:p>
          <a:p>
            <a:pPr lvl="1"/>
            <a:r>
              <a:t>Textebene 2</a:t>
            </a:r>
          </a:p>
          <a:p>
            <a:pPr lvl="2"/>
            <a:r>
              <a:t>Textebene 3</a:t>
            </a:r>
          </a:p>
          <a:p>
            <a:pPr lvl="3"/>
            <a:r>
              <a:t>Textebene 4</a:t>
            </a:r>
          </a:p>
          <a:p>
            <a:pPr lvl="4"/>
            <a:r>
              <a:t>Textebene 5</a:t>
            </a:r>
          </a:p>
        </p:txBody>
      </p:sp>
      <p:sp>
        <p:nvSpPr>
          <p:cNvPr id="16" name="Foliennummer"/>
          <p:cNvSpPr txBox="1">
            <a:spLocks noGrp="1"/>
          </p:cNvSpPr>
          <p:nvPr>
            <p:ph type="sldNum" sz="quarter" idx="2"/>
          </p:nvPr>
        </p:nvSpPr>
        <p:spPr>
          <a:xfrm>
            <a:off x="12154001" y="8763000"/>
            <a:ext cx="342901" cy="368300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Z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–Christian Bauer"/>
          <p:cNvSpPr txBox="1">
            <a:spLocks noGrp="1"/>
          </p:cNvSpPr>
          <p:nvPr>
            <p:ph type="body" sz="quarter" idx="13"/>
          </p:nvPr>
        </p:nvSpPr>
        <p:spPr>
          <a:xfrm>
            <a:off x="508000" y="5918200"/>
            <a:ext cx="11988800" cy="533400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 algn="ctr">
              <a:lnSpc>
                <a:spcPct val="140000"/>
              </a:lnSpc>
              <a:spcBef>
                <a:spcPts val="0"/>
              </a:spcBef>
              <a:buSzTx/>
              <a:buNone/>
              <a:defRPr sz="3000" i="1">
                <a:solidFill>
                  <a:srgbClr val="9D9D9D"/>
                </a:solidFill>
              </a:defRPr>
            </a:lvl1pPr>
          </a:lstStyle>
          <a:p>
            <a:r>
              <a:t>–Christian Bauer</a:t>
            </a:r>
          </a:p>
        </p:txBody>
      </p:sp>
      <p:sp>
        <p:nvSpPr>
          <p:cNvPr id="107" name="„Zitat hier eingeben.“"/>
          <p:cNvSpPr txBox="1">
            <a:spLocks noGrp="1"/>
          </p:cNvSpPr>
          <p:nvPr>
            <p:ph type="body" sz="quarter" idx="14"/>
          </p:nvPr>
        </p:nvSpPr>
        <p:spPr>
          <a:xfrm>
            <a:off x="1270000" y="4298950"/>
            <a:ext cx="10464800" cy="622300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lnSpc>
                <a:spcPct val="120000"/>
              </a:lnSpc>
              <a:spcBef>
                <a:spcPts val="0"/>
              </a:spcBef>
              <a:buSzTx/>
              <a:buNone/>
              <a:defRPr sz="3600"/>
            </a:lvl1pPr>
          </a:lstStyle>
          <a:p>
            <a:r>
              <a:t>„Zitat hier eingeben.“ </a:t>
            </a:r>
          </a:p>
        </p:txBody>
      </p:sp>
      <p:sp>
        <p:nvSpPr>
          <p:cNvPr id="108" name="Folien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142761833_2880x1921.jpeg"/>
          <p:cNvSpPr>
            <a:spLocks noGrp="1"/>
          </p:cNvSpPr>
          <p:nvPr>
            <p:ph type="pic" idx="13"/>
          </p:nvPr>
        </p:nvSpPr>
        <p:spPr>
          <a:xfrm>
            <a:off x="0" y="0"/>
            <a:ext cx="13004800" cy="9753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116" name="Folien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Folien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F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Bild"/>
          <p:cNvSpPr>
            <a:spLocks noGrp="1"/>
          </p:cNvSpPr>
          <p:nvPr>
            <p:ph type="pic" idx="13"/>
          </p:nvPr>
        </p:nvSpPr>
        <p:spPr>
          <a:xfrm>
            <a:off x="622300" y="1181100"/>
            <a:ext cx="11760200" cy="5676900"/>
          </a:xfrm>
          <a:prstGeom prst="rect">
            <a:avLst/>
          </a:prstGeom>
          <a:ln w="9525">
            <a:round/>
          </a:ln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24" name="Titeltext"/>
          <p:cNvSpPr txBox="1">
            <a:spLocks noGrp="1"/>
          </p:cNvSpPr>
          <p:nvPr>
            <p:ph type="title"/>
          </p:nvPr>
        </p:nvSpPr>
        <p:spPr>
          <a:xfrm>
            <a:off x="508000" y="7099300"/>
            <a:ext cx="11988800" cy="1117600"/>
          </a:xfrm>
          <a:prstGeom prst="rect">
            <a:avLst/>
          </a:prstGeom>
        </p:spPr>
        <p:txBody>
          <a:bodyPr anchor="b"/>
          <a:lstStyle/>
          <a:p>
            <a:r>
              <a:t>Titeltext</a:t>
            </a:r>
          </a:p>
        </p:txBody>
      </p:sp>
      <p:sp>
        <p:nvSpPr>
          <p:cNvPr id="25" name="Textebene 1…"/>
          <p:cNvSpPr txBox="1">
            <a:spLocks noGrp="1"/>
          </p:cNvSpPr>
          <p:nvPr>
            <p:ph type="body" sz="quarter" idx="1"/>
          </p:nvPr>
        </p:nvSpPr>
        <p:spPr>
          <a:xfrm>
            <a:off x="508000" y="8267700"/>
            <a:ext cx="11988800" cy="838200"/>
          </a:xfrm>
          <a:prstGeom prst="rect">
            <a:avLst/>
          </a:prstGeom>
        </p:spPr>
        <p:txBody>
          <a:bodyPr anchor="t"/>
          <a:lstStyle>
            <a:lvl1pPr marL="0" indent="0">
              <a:lnSpc>
                <a:spcPct val="120000"/>
              </a:lnSpc>
              <a:spcBef>
                <a:spcPts val="0"/>
              </a:spcBef>
              <a:buSzTx/>
              <a:buNone/>
              <a:defRPr sz="2400"/>
            </a:lvl1pPr>
            <a:lvl2pPr marL="0" indent="0">
              <a:lnSpc>
                <a:spcPct val="120000"/>
              </a:lnSpc>
              <a:spcBef>
                <a:spcPts val="0"/>
              </a:spcBef>
              <a:buSzTx/>
              <a:buNone/>
              <a:defRPr sz="2400"/>
            </a:lvl2pPr>
            <a:lvl3pPr marL="0" indent="0">
              <a:lnSpc>
                <a:spcPct val="120000"/>
              </a:lnSpc>
              <a:spcBef>
                <a:spcPts val="0"/>
              </a:spcBef>
              <a:buSzTx/>
              <a:buNone/>
              <a:defRPr sz="2400"/>
            </a:lvl3pPr>
            <a:lvl4pPr marL="0" indent="0">
              <a:lnSpc>
                <a:spcPct val="120000"/>
              </a:lnSpc>
              <a:spcBef>
                <a:spcPts val="0"/>
              </a:spcBef>
              <a:buSzTx/>
              <a:buNone/>
              <a:defRPr sz="2400"/>
            </a:lvl4pPr>
            <a:lvl5pPr marL="0" indent="0">
              <a:lnSpc>
                <a:spcPct val="120000"/>
              </a:lnSpc>
              <a:spcBef>
                <a:spcPts val="0"/>
              </a:spcBef>
              <a:buSzTx/>
              <a:buNone/>
              <a:defRPr sz="2400"/>
            </a:lvl5pPr>
          </a:lstStyle>
          <a:p>
            <a:r>
              <a:t>Textebene 1</a:t>
            </a:r>
          </a:p>
          <a:p>
            <a:pPr lvl="1"/>
            <a:r>
              <a:t>Textebene 2</a:t>
            </a:r>
          </a:p>
          <a:p>
            <a:pPr lvl="2"/>
            <a:r>
              <a:t>Textebene 3</a:t>
            </a:r>
          </a:p>
          <a:p>
            <a:pPr lvl="3"/>
            <a:r>
              <a:t>Textebene 4</a:t>
            </a:r>
          </a:p>
          <a:p>
            <a:pPr lvl="4"/>
            <a:r>
              <a:t>Textebene 5</a:t>
            </a:r>
          </a:p>
        </p:txBody>
      </p:sp>
      <p:sp>
        <p:nvSpPr>
          <p:cNvPr id="26" name="Folien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el - Mit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Titeltext"/>
          <p:cNvSpPr txBox="1">
            <a:spLocks noGrp="1"/>
          </p:cNvSpPr>
          <p:nvPr>
            <p:ph type="title"/>
          </p:nvPr>
        </p:nvSpPr>
        <p:spPr>
          <a:xfrm>
            <a:off x="508000" y="3860800"/>
            <a:ext cx="11988800" cy="2032000"/>
          </a:xfrm>
          <a:prstGeom prst="rect">
            <a:avLst/>
          </a:prstGeom>
        </p:spPr>
        <p:txBody>
          <a:bodyPr/>
          <a:lstStyle/>
          <a:p>
            <a:r>
              <a:t>Titeltext</a:t>
            </a:r>
          </a:p>
        </p:txBody>
      </p:sp>
      <p:sp>
        <p:nvSpPr>
          <p:cNvPr id="34" name="Folien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Foto - Vertik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Bild"/>
          <p:cNvSpPr>
            <a:spLocks noGrp="1"/>
          </p:cNvSpPr>
          <p:nvPr>
            <p:ph type="pic" sz="half" idx="13"/>
          </p:nvPr>
        </p:nvSpPr>
        <p:spPr>
          <a:xfrm>
            <a:off x="6805519" y="981849"/>
            <a:ext cx="5575301" cy="7531101"/>
          </a:xfrm>
          <a:prstGeom prst="rect">
            <a:avLst/>
          </a:prstGeom>
          <a:ln w="9525">
            <a:round/>
          </a:ln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42" name="Titeltext"/>
          <p:cNvSpPr txBox="1">
            <a:spLocks noGrp="1"/>
          </p:cNvSpPr>
          <p:nvPr>
            <p:ph type="title"/>
          </p:nvPr>
        </p:nvSpPr>
        <p:spPr>
          <a:xfrm>
            <a:off x="508000" y="2400300"/>
            <a:ext cx="5829300" cy="6070600"/>
          </a:xfrm>
          <a:prstGeom prst="rect">
            <a:avLst/>
          </a:prstGeom>
        </p:spPr>
        <p:txBody>
          <a:bodyPr anchor="t"/>
          <a:lstStyle/>
          <a:p>
            <a:r>
              <a:t>Titeltext</a:t>
            </a:r>
          </a:p>
        </p:txBody>
      </p:sp>
      <p:sp>
        <p:nvSpPr>
          <p:cNvPr id="43" name="Textebene 1…"/>
          <p:cNvSpPr txBox="1">
            <a:spLocks noGrp="1"/>
          </p:cNvSpPr>
          <p:nvPr>
            <p:ph type="body" sz="quarter" idx="1"/>
          </p:nvPr>
        </p:nvSpPr>
        <p:spPr>
          <a:xfrm>
            <a:off x="508000" y="1168400"/>
            <a:ext cx="5829300" cy="838200"/>
          </a:xfrm>
          <a:prstGeom prst="rect">
            <a:avLst/>
          </a:prstGeom>
        </p:spPr>
        <p:txBody>
          <a:bodyPr anchor="t"/>
          <a:lstStyle>
            <a:lvl1pPr marL="0" indent="0">
              <a:lnSpc>
                <a:spcPct val="120000"/>
              </a:lnSpc>
              <a:spcBef>
                <a:spcPts val="0"/>
              </a:spcBef>
              <a:buSzTx/>
              <a:buNone/>
              <a:defRPr sz="2400"/>
            </a:lvl1pPr>
            <a:lvl2pPr marL="0" indent="0">
              <a:lnSpc>
                <a:spcPct val="120000"/>
              </a:lnSpc>
              <a:spcBef>
                <a:spcPts val="0"/>
              </a:spcBef>
              <a:buSzTx/>
              <a:buNone/>
              <a:defRPr sz="2400"/>
            </a:lvl2pPr>
            <a:lvl3pPr marL="0" indent="0">
              <a:lnSpc>
                <a:spcPct val="120000"/>
              </a:lnSpc>
              <a:spcBef>
                <a:spcPts val="0"/>
              </a:spcBef>
              <a:buSzTx/>
              <a:buNone/>
              <a:defRPr sz="2400"/>
            </a:lvl3pPr>
            <a:lvl4pPr marL="0" indent="0">
              <a:lnSpc>
                <a:spcPct val="120000"/>
              </a:lnSpc>
              <a:spcBef>
                <a:spcPts val="0"/>
              </a:spcBef>
              <a:buSzTx/>
              <a:buNone/>
              <a:defRPr sz="2400"/>
            </a:lvl4pPr>
            <a:lvl5pPr marL="0" indent="0">
              <a:lnSpc>
                <a:spcPct val="120000"/>
              </a:lnSpc>
              <a:spcBef>
                <a:spcPts val="0"/>
              </a:spcBef>
              <a:buSzTx/>
              <a:buNone/>
              <a:defRPr sz="2400"/>
            </a:lvl5pPr>
          </a:lstStyle>
          <a:p>
            <a:r>
              <a:t>Textebene 1</a:t>
            </a:r>
          </a:p>
          <a:p>
            <a:pPr lvl="1"/>
            <a:r>
              <a:t>Textebene 2</a:t>
            </a:r>
          </a:p>
          <a:p>
            <a:pPr lvl="2"/>
            <a:r>
              <a:t>Textebene 3</a:t>
            </a:r>
          </a:p>
          <a:p>
            <a:pPr lvl="3"/>
            <a:r>
              <a:t>Textebene 4</a:t>
            </a:r>
          </a:p>
          <a:p>
            <a:pPr lvl="4"/>
            <a:r>
              <a:t>Textebene 5</a:t>
            </a:r>
          </a:p>
        </p:txBody>
      </p:sp>
      <p:sp>
        <p:nvSpPr>
          <p:cNvPr id="44" name="Folien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el - Ob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Linie"/>
          <p:cNvSpPr/>
          <p:nvPr/>
        </p:nvSpPr>
        <p:spPr>
          <a:xfrm>
            <a:off x="508000" y="2578100"/>
            <a:ext cx="11997292" cy="0"/>
          </a:xfrm>
          <a:prstGeom prst="line">
            <a:avLst/>
          </a:prstGeom>
          <a:ln w="127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52" name="Linie"/>
          <p:cNvSpPr/>
          <p:nvPr/>
        </p:nvSpPr>
        <p:spPr>
          <a:xfrm flipV="1">
            <a:off x="508000" y="9245597"/>
            <a:ext cx="11988800" cy="3"/>
          </a:xfrm>
          <a:prstGeom prst="line">
            <a:avLst/>
          </a:prstGeom>
          <a:ln w="762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53" name="Linie"/>
          <p:cNvSpPr/>
          <p:nvPr/>
        </p:nvSpPr>
        <p:spPr>
          <a:xfrm flipV="1">
            <a:off x="508000" y="508000"/>
            <a:ext cx="11988800" cy="1"/>
          </a:xfrm>
          <a:prstGeom prst="line">
            <a:avLst/>
          </a:prstGeom>
          <a:ln w="127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54" name="Titel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Titeltext</a:t>
            </a:r>
          </a:p>
        </p:txBody>
      </p:sp>
      <p:pic>
        <p:nvPicPr>
          <p:cNvPr id="55" name="Logo_EIKE.pdf" descr="Logo_EIK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0640637" y="157307"/>
            <a:ext cx="2301039" cy="953996"/>
          </a:xfrm>
          <a:prstGeom prst="rect">
            <a:avLst/>
          </a:prstGeom>
          <a:ln w="12700">
            <a:miter lim="400000"/>
          </a:ln>
        </p:spPr>
      </p:pic>
      <p:sp>
        <p:nvSpPr>
          <p:cNvPr id="56" name="Folien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el &amp; Aufzähl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Linie"/>
          <p:cNvSpPr/>
          <p:nvPr/>
        </p:nvSpPr>
        <p:spPr>
          <a:xfrm>
            <a:off x="508000" y="2578100"/>
            <a:ext cx="11988800" cy="0"/>
          </a:xfrm>
          <a:prstGeom prst="line">
            <a:avLst/>
          </a:prstGeom>
          <a:ln w="127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64" name="Linie"/>
          <p:cNvSpPr/>
          <p:nvPr/>
        </p:nvSpPr>
        <p:spPr>
          <a:xfrm flipV="1">
            <a:off x="508000" y="9245597"/>
            <a:ext cx="11988800" cy="3"/>
          </a:xfrm>
          <a:prstGeom prst="line">
            <a:avLst/>
          </a:prstGeom>
          <a:ln w="762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65" name="Linie"/>
          <p:cNvSpPr/>
          <p:nvPr/>
        </p:nvSpPr>
        <p:spPr>
          <a:xfrm flipV="1">
            <a:off x="508000" y="508000"/>
            <a:ext cx="11988800" cy="1"/>
          </a:xfrm>
          <a:prstGeom prst="line">
            <a:avLst/>
          </a:prstGeom>
          <a:ln w="127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66" name="Titel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Titeltext</a:t>
            </a:r>
          </a:p>
        </p:txBody>
      </p:sp>
      <p:sp>
        <p:nvSpPr>
          <p:cNvPr id="67" name="Textebene 1…"/>
          <p:cNvSpPr txBox="1">
            <a:spLocks noGrp="1"/>
          </p:cNvSpPr>
          <p:nvPr>
            <p:ph type="body" idx="1"/>
          </p:nvPr>
        </p:nvSpPr>
        <p:spPr>
          <a:xfrm>
            <a:off x="508000" y="3035300"/>
            <a:ext cx="11988800" cy="5727700"/>
          </a:xfrm>
          <a:prstGeom prst="rect">
            <a:avLst/>
          </a:prstGeom>
        </p:spPr>
        <p:txBody>
          <a:bodyPr/>
          <a:lstStyle>
            <a:lvl1pPr>
              <a:buBlip>
                <a:blip r:embed="rId2"/>
              </a:buBlip>
            </a:lvl1pPr>
            <a:lvl2pPr>
              <a:buBlip>
                <a:blip r:embed="rId2"/>
              </a:buBlip>
            </a:lvl2pPr>
            <a:lvl3pPr>
              <a:buBlip>
                <a:blip r:embed="rId2"/>
              </a:buBlip>
            </a:lvl3pPr>
            <a:lvl4pPr>
              <a:buBlip>
                <a:blip r:embed="rId2"/>
              </a:buBlip>
            </a:lvl4pPr>
            <a:lvl5pPr>
              <a:buBlip>
                <a:blip r:embed="rId2"/>
              </a:buBlip>
            </a:lvl5pPr>
          </a:lstStyle>
          <a:p>
            <a:r>
              <a:t>Textebene 1</a:t>
            </a:r>
          </a:p>
          <a:p>
            <a:pPr lvl="1"/>
            <a:r>
              <a:t>Textebene 2</a:t>
            </a:r>
          </a:p>
          <a:p>
            <a:pPr lvl="2"/>
            <a:r>
              <a:t>Textebene 3</a:t>
            </a:r>
          </a:p>
          <a:p>
            <a:pPr lvl="3"/>
            <a:r>
              <a:t>Textebene 4</a:t>
            </a:r>
          </a:p>
          <a:p>
            <a:pPr lvl="4"/>
            <a:r>
              <a:t>Textebene 5</a:t>
            </a:r>
          </a:p>
        </p:txBody>
      </p:sp>
      <p:sp>
        <p:nvSpPr>
          <p:cNvPr id="68" name="Folien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el, Aufzählung &amp; 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Linie"/>
          <p:cNvSpPr/>
          <p:nvPr/>
        </p:nvSpPr>
        <p:spPr>
          <a:xfrm>
            <a:off x="508000" y="2578100"/>
            <a:ext cx="11988800" cy="0"/>
          </a:xfrm>
          <a:prstGeom prst="line">
            <a:avLst/>
          </a:prstGeom>
          <a:ln w="127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76" name="Linie"/>
          <p:cNvSpPr/>
          <p:nvPr/>
        </p:nvSpPr>
        <p:spPr>
          <a:xfrm flipV="1">
            <a:off x="508000" y="9245597"/>
            <a:ext cx="11988800" cy="3"/>
          </a:xfrm>
          <a:prstGeom prst="line">
            <a:avLst/>
          </a:prstGeom>
          <a:ln w="762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77" name="Linie"/>
          <p:cNvSpPr/>
          <p:nvPr/>
        </p:nvSpPr>
        <p:spPr>
          <a:xfrm flipV="1">
            <a:off x="508000" y="508000"/>
            <a:ext cx="11988800" cy="1"/>
          </a:xfrm>
          <a:prstGeom prst="line">
            <a:avLst/>
          </a:prstGeom>
          <a:ln w="127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78" name="Bild"/>
          <p:cNvSpPr>
            <a:spLocks noGrp="1"/>
          </p:cNvSpPr>
          <p:nvPr>
            <p:ph type="pic" sz="half" idx="13"/>
          </p:nvPr>
        </p:nvSpPr>
        <p:spPr>
          <a:xfrm>
            <a:off x="620619" y="2994799"/>
            <a:ext cx="5524501" cy="5524501"/>
          </a:xfrm>
          <a:prstGeom prst="rect">
            <a:avLst/>
          </a:prstGeom>
          <a:ln w="9525">
            <a:round/>
          </a:ln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79" name="Titel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Titeltext</a:t>
            </a:r>
          </a:p>
        </p:txBody>
      </p:sp>
      <p:sp>
        <p:nvSpPr>
          <p:cNvPr id="80" name="Textebene 1…"/>
          <p:cNvSpPr txBox="1">
            <a:spLocks noGrp="1"/>
          </p:cNvSpPr>
          <p:nvPr>
            <p:ph type="body" sz="half" idx="1"/>
          </p:nvPr>
        </p:nvSpPr>
        <p:spPr>
          <a:xfrm>
            <a:off x="6781800" y="2971800"/>
            <a:ext cx="5727700" cy="5524500"/>
          </a:xfrm>
          <a:prstGeom prst="rect">
            <a:avLst/>
          </a:prstGeom>
        </p:spPr>
        <p:txBody>
          <a:bodyPr/>
          <a:lstStyle>
            <a:lvl1pPr marL="368300" indent="-368300">
              <a:spcBef>
                <a:spcPts val="3200"/>
              </a:spcBef>
              <a:buSzPct val="30000"/>
              <a:buBlip>
                <a:blip r:embed="rId2"/>
              </a:buBlip>
              <a:defRPr sz="3000"/>
            </a:lvl1pPr>
            <a:lvl2pPr marL="736600" indent="-368300">
              <a:spcBef>
                <a:spcPts val="3200"/>
              </a:spcBef>
              <a:buSzPct val="30000"/>
              <a:buBlip>
                <a:blip r:embed="rId2"/>
              </a:buBlip>
              <a:defRPr sz="3000"/>
            </a:lvl2pPr>
            <a:lvl3pPr marL="1104900" indent="-368300">
              <a:spcBef>
                <a:spcPts val="3200"/>
              </a:spcBef>
              <a:buSzPct val="30000"/>
              <a:buBlip>
                <a:blip r:embed="rId2"/>
              </a:buBlip>
              <a:defRPr sz="3000"/>
            </a:lvl3pPr>
            <a:lvl4pPr marL="1473200" indent="-368300">
              <a:spcBef>
                <a:spcPts val="3200"/>
              </a:spcBef>
              <a:buSzPct val="30000"/>
              <a:buBlip>
                <a:blip r:embed="rId2"/>
              </a:buBlip>
              <a:defRPr sz="3000"/>
            </a:lvl4pPr>
            <a:lvl5pPr marL="1841500" indent="-368300">
              <a:spcBef>
                <a:spcPts val="3200"/>
              </a:spcBef>
              <a:buSzPct val="30000"/>
              <a:buBlip>
                <a:blip r:embed="rId2"/>
              </a:buBlip>
              <a:defRPr sz="3000"/>
            </a:lvl5pPr>
          </a:lstStyle>
          <a:p>
            <a:r>
              <a:t>Textebene 1</a:t>
            </a:r>
          </a:p>
          <a:p>
            <a:pPr lvl="1"/>
            <a:r>
              <a:t>Textebene 2</a:t>
            </a:r>
          </a:p>
          <a:p>
            <a:pPr lvl="2"/>
            <a:r>
              <a:t>Textebene 3</a:t>
            </a:r>
          </a:p>
          <a:p>
            <a:pPr lvl="3"/>
            <a:r>
              <a:t>Textebene 4</a:t>
            </a:r>
          </a:p>
          <a:p>
            <a:pPr lvl="4"/>
            <a:r>
              <a:t>Textebene 5</a:t>
            </a:r>
          </a:p>
        </p:txBody>
      </p:sp>
      <p:sp>
        <p:nvSpPr>
          <p:cNvPr id="81" name="Folien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unk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Textebene 1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>
              <a:buBlip>
                <a:blip r:embed="rId2"/>
              </a:buBlip>
            </a:lvl1pPr>
            <a:lvl2pPr>
              <a:buBlip>
                <a:blip r:embed="rId2"/>
              </a:buBlip>
            </a:lvl2pPr>
            <a:lvl3pPr>
              <a:buBlip>
                <a:blip r:embed="rId2"/>
              </a:buBlip>
            </a:lvl3pPr>
            <a:lvl4pPr>
              <a:buBlip>
                <a:blip r:embed="rId2"/>
              </a:buBlip>
            </a:lvl4pPr>
            <a:lvl5pPr>
              <a:buBlip>
                <a:blip r:embed="rId2"/>
              </a:buBlip>
            </a:lvl5pPr>
          </a:lstStyle>
          <a:p>
            <a:r>
              <a:t>Textebene 1</a:t>
            </a:r>
          </a:p>
          <a:p>
            <a:pPr lvl="1"/>
            <a:r>
              <a:t>Textebene 2</a:t>
            </a:r>
          </a:p>
          <a:p>
            <a:pPr lvl="2"/>
            <a:r>
              <a:t>Textebene 3</a:t>
            </a:r>
          </a:p>
          <a:p>
            <a:pPr lvl="3"/>
            <a:r>
              <a:t>Textebene 4</a:t>
            </a:r>
          </a:p>
          <a:p>
            <a:pPr lvl="4"/>
            <a:r>
              <a:t>Textebene 5</a:t>
            </a:r>
          </a:p>
        </p:txBody>
      </p:sp>
      <p:sp>
        <p:nvSpPr>
          <p:cNvPr id="89" name="Folien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Foto - 3 Stüc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Bild"/>
          <p:cNvSpPr>
            <a:spLocks noGrp="1"/>
          </p:cNvSpPr>
          <p:nvPr>
            <p:ph type="pic" sz="quarter" idx="13"/>
          </p:nvPr>
        </p:nvSpPr>
        <p:spPr>
          <a:xfrm>
            <a:off x="6654800" y="977900"/>
            <a:ext cx="5727700" cy="3606800"/>
          </a:xfrm>
          <a:prstGeom prst="rect">
            <a:avLst/>
          </a:prstGeom>
          <a:ln w="9525">
            <a:round/>
          </a:ln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97" name="Bild"/>
          <p:cNvSpPr>
            <a:spLocks noGrp="1"/>
          </p:cNvSpPr>
          <p:nvPr>
            <p:ph type="pic" sz="quarter" idx="14"/>
          </p:nvPr>
        </p:nvSpPr>
        <p:spPr>
          <a:xfrm>
            <a:off x="6654800" y="5003800"/>
            <a:ext cx="5727700" cy="3644900"/>
          </a:xfrm>
          <a:prstGeom prst="rect">
            <a:avLst/>
          </a:prstGeom>
          <a:ln w="9525">
            <a:round/>
          </a:ln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98" name="Bild"/>
          <p:cNvSpPr>
            <a:spLocks noGrp="1"/>
          </p:cNvSpPr>
          <p:nvPr>
            <p:ph type="pic" sz="half" idx="15"/>
          </p:nvPr>
        </p:nvSpPr>
        <p:spPr>
          <a:xfrm>
            <a:off x="620619" y="975499"/>
            <a:ext cx="5575301" cy="7670801"/>
          </a:xfrm>
          <a:prstGeom prst="rect">
            <a:avLst/>
          </a:prstGeom>
          <a:ln w="9525">
            <a:round/>
          </a:ln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99" name="Folien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4" Type="http://schemas.openxmlformats.org/officeDocument/2006/relationships/image" Target="../media/image2.jpeg"/><Relationship Id="rId15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4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inie"/>
          <p:cNvSpPr/>
          <p:nvPr/>
        </p:nvSpPr>
        <p:spPr>
          <a:xfrm flipV="1">
            <a:off x="508000" y="9245597"/>
            <a:ext cx="11988800" cy="3"/>
          </a:xfrm>
          <a:prstGeom prst="line">
            <a:avLst/>
          </a:prstGeom>
          <a:ln w="762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3" name="Linie"/>
          <p:cNvSpPr/>
          <p:nvPr/>
        </p:nvSpPr>
        <p:spPr>
          <a:xfrm flipV="1">
            <a:off x="508000" y="508000"/>
            <a:ext cx="11988800" cy="1"/>
          </a:xfrm>
          <a:prstGeom prst="line">
            <a:avLst/>
          </a:prstGeom>
          <a:ln w="127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4" name="Textebene 1…"/>
          <p:cNvSpPr txBox="1">
            <a:spLocks noGrp="1"/>
          </p:cNvSpPr>
          <p:nvPr>
            <p:ph type="body" idx="1"/>
          </p:nvPr>
        </p:nvSpPr>
        <p:spPr>
          <a:xfrm>
            <a:off x="508000" y="977900"/>
            <a:ext cx="11988800" cy="77851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/>
          </a:bodyPr>
          <a:lstStyle>
            <a:lvl1pPr>
              <a:buBlip>
                <a:blip r:embed="rId15"/>
              </a:buBlip>
            </a:lvl1pPr>
            <a:lvl2pPr>
              <a:buBlip>
                <a:blip r:embed="rId15"/>
              </a:buBlip>
            </a:lvl2pPr>
            <a:lvl3pPr>
              <a:buBlip>
                <a:blip r:embed="rId15"/>
              </a:buBlip>
            </a:lvl3pPr>
            <a:lvl4pPr>
              <a:buBlip>
                <a:blip r:embed="rId15"/>
              </a:buBlip>
            </a:lvl4pPr>
            <a:lvl5pPr>
              <a:buBlip>
                <a:blip r:embed="rId15"/>
              </a:buBlip>
            </a:lvl5pPr>
          </a:lstStyle>
          <a:p>
            <a:r>
              <a:t>Textebene 1</a:t>
            </a:r>
          </a:p>
          <a:p>
            <a:pPr lvl="1"/>
            <a:r>
              <a:t>Textebene 2</a:t>
            </a:r>
          </a:p>
          <a:p>
            <a:pPr lvl="2"/>
            <a:r>
              <a:t>Textebene 3</a:t>
            </a:r>
          </a:p>
          <a:p>
            <a:pPr lvl="3"/>
            <a:r>
              <a:t>Textebene 4</a:t>
            </a:r>
          </a:p>
          <a:p>
            <a:pPr lvl="4"/>
            <a:r>
              <a:t>Textebene 5</a:t>
            </a:r>
          </a:p>
        </p:txBody>
      </p:sp>
      <p:sp>
        <p:nvSpPr>
          <p:cNvPr id="5" name="Titeltext"/>
          <p:cNvSpPr txBox="1">
            <a:spLocks noGrp="1"/>
          </p:cNvSpPr>
          <p:nvPr>
            <p:ph type="title"/>
          </p:nvPr>
        </p:nvSpPr>
        <p:spPr>
          <a:xfrm>
            <a:off x="508000" y="596900"/>
            <a:ext cx="11988800" cy="1905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/>
          </a:bodyPr>
          <a:lstStyle/>
          <a:p>
            <a:r>
              <a:t>Titeltext</a:t>
            </a:r>
          </a:p>
        </p:txBody>
      </p:sp>
      <p:sp>
        <p:nvSpPr>
          <p:cNvPr id="6" name="Foliennummer"/>
          <p:cNvSpPr txBox="1">
            <a:spLocks noGrp="1"/>
          </p:cNvSpPr>
          <p:nvPr>
            <p:ph type="sldNum" sz="quarter" idx="2"/>
          </p:nvPr>
        </p:nvSpPr>
        <p:spPr>
          <a:xfrm>
            <a:off x="12166701" y="8763000"/>
            <a:ext cx="342901" cy="368300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sz="1800"/>
            </a:lvl1pPr>
          </a:lstStyle>
          <a:p>
            <a:fld id="{86CB4B4D-7CA3-9044-876B-883B54F8677D}" type="slidenum">
              <a:t>‹Nr.›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 xmlns:p14="http://schemas.microsoft.com/office/powerpoint/2010/main" spd="med"/>
  <p:txStyles>
    <p:titleStyle>
      <a:lvl1pPr marL="0" marR="0" indent="0" algn="l" defTabSz="5842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400" b="0" i="0" u="none" strike="noStrike" cap="all" spc="0" baseline="0">
          <a:ln>
            <a:noFill/>
          </a:ln>
          <a:solidFill>
            <a:srgbClr val="606060"/>
          </a:solidFill>
          <a:uFillTx/>
          <a:latin typeface="+mj-lt"/>
          <a:ea typeface="+mj-ea"/>
          <a:cs typeface="+mj-cs"/>
          <a:sym typeface="Gill Sans Light"/>
        </a:defRPr>
      </a:lvl1pPr>
      <a:lvl2pPr marL="0" marR="0" indent="0" algn="l" defTabSz="5842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400" b="0" i="0" u="none" strike="noStrike" cap="all" spc="0" baseline="0">
          <a:ln>
            <a:noFill/>
          </a:ln>
          <a:solidFill>
            <a:srgbClr val="606060"/>
          </a:solidFill>
          <a:uFillTx/>
          <a:latin typeface="+mj-lt"/>
          <a:ea typeface="+mj-ea"/>
          <a:cs typeface="+mj-cs"/>
          <a:sym typeface="Gill Sans Light"/>
        </a:defRPr>
      </a:lvl2pPr>
      <a:lvl3pPr marL="0" marR="0" indent="0" algn="l" defTabSz="5842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400" b="0" i="0" u="none" strike="noStrike" cap="all" spc="0" baseline="0">
          <a:ln>
            <a:noFill/>
          </a:ln>
          <a:solidFill>
            <a:srgbClr val="606060"/>
          </a:solidFill>
          <a:uFillTx/>
          <a:latin typeface="+mj-lt"/>
          <a:ea typeface="+mj-ea"/>
          <a:cs typeface="+mj-cs"/>
          <a:sym typeface="Gill Sans Light"/>
        </a:defRPr>
      </a:lvl3pPr>
      <a:lvl4pPr marL="0" marR="0" indent="0" algn="l" defTabSz="5842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400" b="0" i="0" u="none" strike="noStrike" cap="all" spc="0" baseline="0">
          <a:ln>
            <a:noFill/>
          </a:ln>
          <a:solidFill>
            <a:srgbClr val="606060"/>
          </a:solidFill>
          <a:uFillTx/>
          <a:latin typeface="+mj-lt"/>
          <a:ea typeface="+mj-ea"/>
          <a:cs typeface="+mj-cs"/>
          <a:sym typeface="Gill Sans Light"/>
        </a:defRPr>
      </a:lvl4pPr>
      <a:lvl5pPr marL="0" marR="0" indent="0" algn="l" defTabSz="5842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400" b="0" i="0" u="none" strike="noStrike" cap="all" spc="0" baseline="0">
          <a:ln>
            <a:noFill/>
          </a:ln>
          <a:solidFill>
            <a:srgbClr val="606060"/>
          </a:solidFill>
          <a:uFillTx/>
          <a:latin typeface="+mj-lt"/>
          <a:ea typeface="+mj-ea"/>
          <a:cs typeface="+mj-cs"/>
          <a:sym typeface="Gill Sans Light"/>
        </a:defRPr>
      </a:lvl5pPr>
      <a:lvl6pPr marL="0" marR="0" indent="0" algn="l" defTabSz="5842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400" b="0" i="0" u="none" strike="noStrike" cap="all" spc="0" baseline="0">
          <a:ln>
            <a:noFill/>
          </a:ln>
          <a:solidFill>
            <a:srgbClr val="606060"/>
          </a:solidFill>
          <a:uFillTx/>
          <a:latin typeface="+mj-lt"/>
          <a:ea typeface="+mj-ea"/>
          <a:cs typeface="+mj-cs"/>
          <a:sym typeface="Gill Sans Light"/>
        </a:defRPr>
      </a:lvl6pPr>
      <a:lvl7pPr marL="0" marR="0" indent="0" algn="l" defTabSz="5842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400" b="0" i="0" u="none" strike="noStrike" cap="all" spc="0" baseline="0">
          <a:ln>
            <a:noFill/>
          </a:ln>
          <a:solidFill>
            <a:srgbClr val="606060"/>
          </a:solidFill>
          <a:uFillTx/>
          <a:latin typeface="+mj-lt"/>
          <a:ea typeface="+mj-ea"/>
          <a:cs typeface="+mj-cs"/>
          <a:sym typeface="Gill Sans Light"/>
        </a:defRPr>
      </a:lvl7pPr>
      <a:lvl8pPr marL="0" marR="0" indent="0" algn="l" defTabSz="5842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400" b="0" i="0" u="none" strike="noStrike" cap="all" spc="0" baseline="0">
          <a:ln>
            <a:noFill/>
          </a:ln>
          <a:solidFill>
            <a:srgbClr val="606060"/>
          </a:solidFill>
          <a:uFillTx/>
          <a:latin typeface="+mj-lt"/>
          <a:ea typeface="+mj-ea"/>
          <a:cs typeface="+mj-cs"/>
          <a:sym typeface="Gill Sans Light"/>
        </a:defRPr>
      </a:lvl8pPr>
      <a:lvl9pPr marL="0" marR="0" indent="0" algn="l" defTabSz="5842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400" b="0" i="0" u="none" strike="noStrike" cap="all" spc="0" baseline="0">
          <a:ln>
            <a:noFill/>
          </a:ln>
          <a:solidFill>
            <a:srgbClr val="606060"/>
          </a:solidFill>
          <a:uFillTx/>
          <a:latin typeface="+mj-lt"/>
          <a:ea typeface="+mj-ea"/>
          <a:cs typeface="+mj-cs"/>
          <a:sym typeface="Gill Sans Light"/>
        </a:defRPr>
      </a:lvl9pPr>
    </p:titleStyle>
    <p:bodyStyle>
      <a:lvl1pPr marL="419100" marR="0" indent="-4191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30000"/>
        <a:buFontTx/>
        <a:buBlip>
          <a:blip r:embed="rId15"/>
        </a:buBlip>
        <a:tabLst/>
        <a:defRPr sz="3400" b="0" i="0" u="none" strike="noStrike" cap="none" spc="0" baseline="0">
          <a:ln>
            <a:noFill/>
          </a:ln>
          <a:solidFill>
            <a:srgbClr val="606060"/>
          </a:solidFill>
          <a:uFillTx/>
          <a:latin typeface="+mn-lt"/>
          <a:ea typeface="+mn-ea"/>
          <a:cs typeface="+mn-cs"/>
          <a:sym typeface="Gill Sans"/>
        </a:defRPr>
      </a:lvl1pPr>
      <a:lvl2pPr marL="838200" marR="0" indent="-4191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30000"/>
        <a:buFontTx/>
        <a:buBlip>
          <a:blip r:embed="rId15"/>
        </a:buBlip>
        <a:tabLst/>
        <a:defRPr sz="3400" b="0" i="0" u="none" strike="noStrike" cap="none" spc="0" baseline="0">
          <a:ln>
            <a:noFill/>
          </a:ln>
          <a:solidFill>
            <a:srgbClr val="606060"/>
          </a:solidFill>
          <a:uFillTx/>
          <a:latin typeface="+mn-lt"/>
          <a:ea typeface="+mn-ea"/>
          <a:cs typeface="+mn-cs"/>
          <a:sym typeface="Gill Sans"/>
        </a:defRPr>
      </a:lvl2pPr>
      <a:lvl3pPr marL="1257300" marR="0" indent="-4191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30000"/>
        <a:buFontTx/>
        <a:buBlip>
          <a:blip r:embed="rId15"/>
        </a:buBlip>
        <a:tabLst/>
        <a:defRPr sz="3400" b="0" i="0" u="none" strike="noStrike" cap="none" spc="0" baseline="0">
          <a:ln>
            <a:noFill/>
          </a:ln>
          <a:solidFill>
            <a:srgbClr val="606060"/>
          </a:solidFill>
          <a:uFillTx/>
          <a:latin typeface="+mn-lt"/>
          <a:ea typeface="+mn-ea"/>
          <a:cs typeface="+mn-cs"/>
          <a:sym typeface="Gill Sans"/>
        </a:defRPr>
      </a:lvl3pPr>
      <a:lvl4pPr marL="1676400" marR="0" indent="-4191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30000"/>
        <a:buFontTx/>
        <a:buBlip>
          <a:blip r:embed="rId15"/>
        </a:buBlip>
        <a:tabLst/>
        <a:defRPr sz="3400" b="0" i="0" u="none" strike="noStrike" cap="none" spc="0" baseline="0">
          <a:ln>
            <a:noFill/>
          </a:ln>
          <a:solidFill>
            <a:srgbClr val="606060"/>
          </a:solidFill>
          <a:uFillTx/>
          <a:latin typeface="+mn-lt"/>
          <a:ea typeface="+mn-ea"/>
          <a:cs typeface="+mn-cs"/>
          <a:sym typeface="Gill Sans"/>
        </a:defRPr>
      </a:lvl4pPr>
      <a:lvl5pPr marL="2095500" marR="0" indent="-4191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30000"/>
        <a:buFontTx/>
        <a:buBlip>
          <a:blip r:embed="rId15"/>
        </a:buBlip>
        <a:tabLst/>
        <a:defRPr sz="3400" b="0" i="0" u="none" strike="noStrike" cap="none" spc="0" baseline="0">
          <a:ln>
            <a:noFill/>
          </a:ln>
          <a:solidFill>
            <a:srgbClr val="606060"/>
          </a:solidFill>
          <a:uFillTx/>
          <a:latin typeface="+mn-lt"/>
          <a:ea typeface="+mn-ea"/>
          <a:cs typeface="+mn-cs"/>
          <a:sym typeface="Gill Sans"/>
        </a:defRPr>
      </a:lvl5pPr>
      <a:lvl6pPr marL="2514600" marR="0" indent="-4191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30000"/>
        <a:buFontTx/>
        <a:buBlip>
          <a:blip r:embed="rId15"/>
        </a:buBlip>
        <a:tabLst/>
        <a:defRPr sz="3400" b="0" i="0" u="none" strike="noStrike" cap="none" spc="0" baseline="0">
          <a:ln>
            <a:noFill/>
          </a:ln>
          <a:solidFill>
            <a:srgbClr val="606060"/>
          </a:solidFill>
          <a:uFillTx/>
          <a:latin typeface="+mn-lt"/>
          <a:ea typeface="+mn-ea"/>
          <a:cs typeface="+mn-cs"/>
          <a:sym typeface="Gill Sans"/>
        </a:defRPr>
      </a:lvl6pPr>
      <a:lvl7pPr marL="2933700" marR="0" indent="-4191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30000"/>
        <a:buFontTx/>
        <a:buBlip>
          <a:blip r:embed="rId15"/>
        </a:buBlip>
        <a:tabLst/>
        <a:defRPr sz="3400" b="0" i="0" u="none" strike="noStrike" cap="none" spc="0" baseline="0">
          <a:ln>
            <a:noFill/>
          </a:ln>
          <a:solidFill>
            <a:srgbClr val="606060"/>
          </a:solidFill>
          <a:uFillTx/>
          <a:latin typeface="+mn-lt"/>
          <a:ea typeface="+mn-ea"/>
          <a:cs typeface="+mn-cs"/>
          <a:sym typeface="Gill Sans"/>
        </a:defRPr>
      </a:lvl7pPr>
      <a:lvl8pPr marL="3352800" marR="0" indent="-4191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30000"/>
        <a:buFontTx/>
        <a:buBlip>
          <a:blip r:embed="rId15"/>
        </a:buBlip>
        <a:tabLst/>
        <a:defRPr sz="3400" b="0" i="0" u="none" strike="noStrike" cap="none" spc="0" baseline="0">
          <a:ln>
            <a:noFill/>
          </a:ln>
          <a:solidFill>
            <a:srgbClr val="606060"/>
          </a:solidFill>
          <a:uFillTx/>
          <a:latin typeface="+mn-lt"/>
          <a:ea typeface="+mn-ea"/>
          <a:cs typeface="+mn-cs"/>
          <a:sym typeface="Gill Sans"/>
        </a:defRPr>
      </a:lvl8pPr>
      <a:lvl9pPr marL="3771900" marR="0" indent="-4191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30000"/>
        <a:buFontTx/>
        <a:buBlip>
          <a:blip r:embed="rId15"/>
        </a:buBlip>
        <a:tabLst/>
        <a:defRPr sz="3400" b="0" i="0" u="none" strike="noStrike" cap="none" spc="0" baseline="0">
          <a:ln>
            <a:noFill/>
          </a:ln>
          <a:solidFill>
            <a:srgbClr val="606060"/>
          </a:solidFill>
          <a:uFillTx/>
          <a:latin typeface="+mn-lt"/>
          <a:ea typeface="+mn-ea"/>
          <a:cs typeface="+mn-cs"/>
          <a:sym typeface="Gill Sans"/>
        </a:defRPr>
      </a:lvl9pPr>
    </p:bodyStyle>
    <p:otherStyle>
      <a:lvl1pPr marL="0" marR="0" indent="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"/>
        </a:defRPr>
      </a:lvl1pPr>
      <a:lvl2pPr marL="0" marR="0" indent="228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"/>
        </a:defRPr>
      </a:lvl2pPr>
      <a:lvl3pPr marL="0" marR="0" indent="457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"/>
        </a:defRPr>
      </a:lvl3pPr>
      <a:lvl4pPr marL="0" marR="0" indent="685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"/>
        </a:defRPr>
      </a:lvl4pPr>
      <a:lvl5pPr marL="0" marR="0" indent="9144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"/>
        </a:defRPr>
      </a:lvl5pPr>
      <a:lvl6pPr marL="0" marR="0" indent="11430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"/>
        </a:defRPr>
      </a:lvl6pPr>
      <a:lvl7pPr marL="0" marR="0" indent="1371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"/>
        </a:defRPr>
      </a:lvl7pPr>
      <a:lvl8pPr marL="0" marR="0" indent="1600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"/>
        </a:defRPr>
      </a:lvl8pPr>
      <a:lvl9pPr marL="0" marR="0" indent="1828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5.gi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6.gi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7.gi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„Erneuerbare“ Einspeisung März 201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algn="ctr">
              <a:defRPr sz="4800" b="1">
                <a:latin typeface="+mn-lt"/>
                <a:ea typeface="+mn-ea"/>
                <a:cs typeface="+mn-cs"/>
                <a:sym typeface="Gill Sans"/>
              </a:defRPr>
            </a:lvl1pPr>
          </a:lstStyle>
          <a:p>
            <a:r>
              <a:t>„Erneuerbare“ Einspeisung März 2018</a:t>
            </a:r>
          </a:p>
        </p:txBody>
      </p:sp>
      <p:sp>
        <p:nvSpPr>
          <p:cNvPr id="133" name="Foliennummer"/>
          <p:cNvSpPr txBox="1">
            <a:spLocks noGrp="1"/>
          </p:cNvSpPr>
          <p:nvPr>
            <p:ph type="sldNum" sz="quarter" idx="4294967295"/>
          </p:nvPr>
        </p:nvSpPr>
        <p:spPr>
          <a:xfrm>
            <a:off x="12223851" y="8763000"/>
            <a:ext cx="228601" cy="3683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t>1</a:t>
            </a:fld>
            <a:endParaRPr/>
          </a:p>
        </p:txBody>
      </p:sp>
      <p:pic>
        <p:nvPicPr>
          <p:cNvPr id="134" name="EE Einspeisng März 2018.gif" descr="EE Einspeisng März 2018.gi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319276" y="2849386"/>
            <a:ext cx="10049913" cy="6112228"/>
          </a:xfrm>
          <a:prstGeom prst="rect">
            <a:avLst/>
          </a:prstGeom>
          <a:ln w="12700">
            <a:miter lim="400000"/>
          </a:ln>
        </p:spPr>
      </p:pic>
      <p:sp>
        <p:nvSpPr>
          <p:cNvPr id="135" name="Linie"/>
          <p:cNvSpPr/>
          <p:nvPr/>
        </p:nvSpPr>
        <p:spPr>
          <a:xfrm flipH="1">
            <a:off x="7239000" y="1854549"/>
            <a:ext cx="1523433" cy="1523434"/>
          </a:xfrm>
          <a:prstGeom prst="line">
            <a:avLst/>
          </a:prstGeom>
          <a:ln w="215900">
            <a:solidFill>
              <a:srgbClr val="FF1422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sz="3000"/>
            </a:pPr>
            <a:endParaRPr/>
          </a:p>
        </p:txBody>
      </p:sp>
      <p:sp>
        <p:nvSpPr>
          <p:cNvPr id="136" name="Linie"/>
          <p:cNvSpPr/>
          <p:nvPr/>
        </p:nvSpPr>
        <p:spPr>
          <a:xfrm flipH="1">
            <a:off x="5161974" y="5791549"/>
            <a:ext cx="1523433" cy="1523434"/>
          </a:xfrm>
          <a:prstGeom prst="line">
            <a:avLst/>
          </a:prstGeom>
          <a:ln w="215900">
            <a:solidFill>
              <a:srgbClr val="FF1422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sz="3000"/>
            </a:pPr>
            <a:endParaRPr/>
          </a:p>
        </p:txBody>
      </p:sp>
      <p:sp>
        <p:nvSpPr>
          <p:cNvPr id="137" name="Linie"/>
          <p:cNvSpPr/>
          <p:nvPr/>
        </p:nvSpPr>
        <p:spPr>
          <a:xfrm>
            <a:off x="2489200" y="7023100"/>
            <a:ext cx="8773214" cy="0"/>
          </a:xfrm>
          <a:prstGeom prst="line">
            <a:avLst/>
          </a:prstGeom>
          <a:ln w="152400">
            <a:solidFill>
              <a:srgbClr val="EA3656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sz="3000"/>
            </a:pPr>
            <a:endParaRPr/>
          </a:p>
        </p:txBody>
      </p:sp>
      <p:sp>
        <p:nvSpPr>
          <p:cNvPr id="138" name="18 %"/>
          <p:cNvSpPr txBox="1"/>
          <p:nvPr/>
        </p:nvSpPr>
        <p:spPr>
          <a:xfrm>
            <a:off x="7738516" y="6203950"/>
            <a:ext cx="1159968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1">
                <a:solidFill>
                  <a:srgbClr val="DE4745"/>
                </a:solidFill>
              </a:defRPr>
            </a:lvl1pPr>
          </a:lstStyle>
          <a:p>
            <a:r>
              <a:t>18 %</a:t>
            </a: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10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3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5" fill="hold"/>
                                        <p:tgtEl>
                                          <p:spTgt spid="13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3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7" fill="hold"/>
                                        <p:tgtEl>
                                          <p:spTgt spid="1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4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1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10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5" grpId="4" animBg="1" advAuto="0"/>
      <p:bldP spid="136" grpId="1" animBg="1" advAuto="0"/>
      <p:bldP spid="137" grpId="2" animBg="1" advAuto="0"/>
      <p:bldP spid="138" grpId="3" build="p" bldLvl="5" animBg="1" advAuto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„Erneuerbare“ Einspeisung März 201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algn="ctr">
              <a:defRPr sz="4800" b="1">
                <a:latin typeface="+mn-lt"/>
                <a:ea typeface="+mn-ea"/>
                <a:cs typeface="+mn-cs"/>
                <a:sym typeface="Gill Sans"/>
              </a:defRPr>
            </a:lvl1pPr>
          </a:lstStyle>
          <a:p>
            <a:r>
              <a:t>„Erneuerbare“ Einspeisung März 2018</a:t>
            </a:r>
          </a:p>
        </p:txBody>
      </p:sp>
      <p:sp>
        <p:nvSpPr>
          <p:cNvPr id="141" name="Foliennummer"/>
          <p:cNvSpPr txBox="1">
            <a:spLocks noGrp="1"/>
          </p:cNvSpPr>
          <p:nvPr>
            <p:ph type="sldNum" sz="quarter" idx="4294967295"/>
          </p:nvPr>
        </p:nvSpPr>
        <p:spPr>
          <a:xfrm>
            <a:off x="12223851" y="8763000"/>
            <a:ext cx="228601" cy="3683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t>2</a:t>
            </a:fld>
            <a:endParaRPr/>
          </a:p>
        </p:txBody>
      </p:sp>
      <p:pic>
        <p:nvPicPr>
          <p:cNvPr id="142" name="EE Einspeisung März 2018.gif" descr="EE Einspeisung März 2018.gi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516409" y="2774112"/>
            <a:ext cx="9971982" cy="6091833"/>
          </a:xfrm>
          <a:prstGeom prst="rect">
            <a:avLst/>
          </a:prstGeom>
          <a:ln w="12700">
            <a:miter lim="400000"/>
          </a:ln>
        </p:spPr>
      </p:pic>
      <p:sp>
        <p:nvSpPr>
          <p:cNvPr id="143" name="Linie"/>
          <p:cNvSpPr/>
          <p:nvPr/>
        </p:nvSpPr>
        <p:spPr>
          <a:xfrm flipH="1">
            <a:off x="7467600" y="1968849"/>
            <a:ext cx="1523433" cy="1523434"/>
          </a:xfrm>
          <a:prstGeom prst="line">
            <a:avLst/>
          </a:prstGeom>
          <a:ln w="215900">
            <a:solidFill>
              <a:srgbClr val="FF1422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sz="3000"/>
            </a:pPr>
            <a:endParaRPr/>
          </a:p>
        </p:txBody>
      </p:sp>
      <p:sp>
        <p:nvSpPr>
          <p:cNvPr id="144" name="Linie"/>
          <p:cNvSpPr/>
          <p:nvPr/>
        </p:nvSpPr>
        <p:spPr>
          <a:xfrm flipH="1">
            <a:off x="5390574" y="5905849"/>
            <a:ext cx="1523433" cy="1523434"/>
          </a:xfrm>
          <a:prstGeom prst="line">
            <a:avLst/>
          </a:prstGeom>
          <a:ln w="215900">
            <a:solidFill>
              <a:srgbClr val="FF1422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sz="3000"/>
            </a:pPr>
            <a:endParaRPr/>
          </a:p>
        </p:txBody>
      </p:sp>
      <p:sp>
        <p:nvSpPr>
          <p:cNvPr id="145" name="Linie"/>
          <p:cNvSpPr/>
          <p:nvPr/>
        </p:nvSpPr>
        <p:spPr>
          <a:xfrm>
            <a:off x="2628900" y="7023100"/>
            <a:ext cx="8773213" cy="0"/>
          </a:xfrm>
          <a:prstGeom prst="line">
            <a:avLst/>
          </a:prstGeom>
          <a:ln w="152400">
            <a:solidFill>
              <a:srgbClr val="EA3656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sz="3000"/>
            </a:pPr>
            <a:endParaRPr/>
          </a:p>
        </p:txBody>
      </p:sp>
      <p:sp>
        <p:nvSpPr>
          <p:cNvPr id="146" name="18 %"/>
          <p:cNvSpPr txBox="1"/>
          <p:nvPr/>
        </p:nvSpPr>
        <p:spPr>
          <a:xfrm>
            <a:off x="7967116" y="6318249"/>
            <a:ext cx="1159968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1">
                <a:solidFill>
                  <a:srgbClr val="DE4745"/>
                </a:solidFill>
              </a:defRPr>
            </a:lvl1pPr>
          </a:lstStyle>
          <a:p>
            <a:r>
              <a:t>18 %</a:t>
            </a:r>
          </a:p>
        </p:txBody>
      </p:sp>
      <p:sp>
        <p:nvSpPr>
          <p:cNvPr id="147" name="Linie"/>
          <p:cNvSpPr/>
          <p:nvPr/>
        </p:nvSpPr>
        <p:spPr>
          <a:xfrm flipH="1">
            <a:off x="5892800" y="3442158"/>
            <a:ext cx="1523433" cy="1523434"/>
          </a:xfrm>
          <a:prstGeom prst="line">
            <a:avLst/>
          </a:prstGeom>
          <a:ln w="215900">
            <a:solidFill>
              <a:srgbClr val="FF1422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sz="3000"/>
            </a:pPr>
            <a:endParaRPr/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10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3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5" fill="hold"/>
                                        <p:tgtEl>
                                          <p:spTgt spid="14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3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7" fill="hold"/>
                                        <p:tgtEl>
                                          <p:spTgt spid="1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4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1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10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32" fill="hold" grpId="5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7" dur="10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" grpId="4" animBg="1" advAuto="0"/>
      <p:bldP spid="144" grpId="1" animBg="1" advAuto="0"/>
      <p:bldP spid="145" grpId="2" animBg="1" advAuto="0"/>
      <p:bldP spid="146" grpId="3" build="p" bldLvl="5" animBg="1" advAuto="0"/>
      <p:bldP spid="147" grpId="5" animBg="1" advAuto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„Erneuerbare“ Einspeisung März 2018 x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algn="ctr">
              <a:defRPr sz="4800" b="1">
                <a:latin typeface="+mn-lt"/>
                <a:ea typeface="+mn-ea"/>
                <a:cs typeface="+mn-cs"/>
                <a:sym typeface="Gill Sans"/>
              </a:defRPr>
            </a:lvl1pPr>
          </a:lstStyle>
          <a:p>
            <a:r>
              <a:t>„Erneuerbare“ Einspeisung März 2018 x 3</a:t>
            </a:r>
          </a:p>
        </p:txBody>
      </p:sp>
      <p:sp>
        <p:nvSpPr>
          <p:cNvPr id="150" name="Foliennummer"/>
          <p:cNvSpPr txBox="1">
            <a:spLocks noGrp="1"/>
          </p:cNvSpPr>
          <p:nvPr>
            <p:ph type="sldNum" sz="quarter" idx="4294967295"/>
          </p:nvPr>
        </p:nvSpPr>
        <p:spPr>
          <a:xfrm>
            <a:off x="12223851" y="8763000"/>
            <a:ext cx="228601" cy="3683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t>3</a:t>
            </a:fld>
            <a:endParaRPr/>
          </a:p>
        </p:txBody>
      </p:sp>
      <p:pic>
        <p:nvPicPr>
          <p:cNvPr id="151" name="EE Einspeisung März x 3.gif" descr="EE Einspeisung März x 3.gi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060637" y="2660647"/>
            <a:ext cx="8883526" cy="6522996"/>
          </a:xfrm>
          <a:prstGeom prst="rect">
            <a:avLst/>
          </a:prstGeom>
          <a:ln w="12700">
            <a:miter lim="400000"/>
          </a:ln>
        </p:spPr>
      </p:pic>
      <p:sp>
        <p:nvSpPr>
          <p:cNvPr id="152" name="Linie"/>
          <p:cNvSpPr/>
          <p:nvPr/>
        </p:nvSpPr>
        <p:spPr>
          <a:xfrm flipH="1">
            <a:off x="7467600" y="1968849"/>
            <a:ext cx="1523433" cy="1523434"/>
          </a:xfrm>
          <a:prstGeom prst="line">
            <a:avLst/>
          </a:prstGeom>
          <a:ln w="215900">
            <a:solidFill>
              <a:srgbClr val="FF1422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sz="3000"/>
            </a:pPr>
            <a:endParaRPr/>
          </a:p>
        </p:txBody>
      </p:sp>
      <p:sp>
        <p:nvSpPr>
          <p:cNvPr id="153" name="Linie"/>
          <p:cNvSpPr/>
          <p:nvPr/>
        </p:nvSpPr>
        <p:spPr>
          <a:xfrm flipH="1">
            <a:off x="7828974" y="5905849"/>
            <a:ext cx="1523433" cy="1523434"/>
          </a:xfrm>
          <a:prstGeom prst="line">
            <a:avLst/>
          </a:prstGeom>
          <a:ln w="215900">
            <a:solidFill>
              <a:srgbClr val="FF1422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sz="3000"/>
            </a:pPr>
            <a:endParaRPr/>
          </a:p>
        </p:txBody>
      </p:sp>
      <p:sp>
        <p:nvSpPr>
          <p:cNvPr id="154" name="Linie"/>
          <p:cNvSpPr/>
          <p:nvPr/>
        </p:nvSpPr>
        <p:spPr>
          <a:xfrm>
            <a:off x="4437065" y="5541638"/>
            <a:ext cx="1633536" cy="1633535"/>
          </a:xfrm>
          <a:prstGeom prst="line">
            <a:avLst/>
          </a:prstGeom>
          <a:ln w="215900">
            <a:solidFill>
              <a:srgbClr val="FF1422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sz="3000"/>
            </a:pPr>
            <a:endParaRPr/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10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2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10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3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10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2" grpId="3" animBg="1" advAuto="0"/>
      <p:bldP spid="153" grpId="1" animBg="1" advAuto="0"/>
      <p:bldP spid="154" grpId="2" animBg="1" advAuto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Equilibrium Climate Sensitivity (ECS) und der Einfluss Brandenburgs auf das Weltklima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algn="ctr" defTabSz="525779">
              <a:defRPr sz="4319" b="1">
                <a:latin typeface="+mn-lt"/>
                <a:ea typeface="+mn-ea"/>
                <a:cs typeface="+mn-cs"/>
                <a:sym typeface="Gill Sans"/>
              </a:defRPr>
            </a:lvl1pPr>
          </a:lstStyle>
          <a:p>
            <a:r>
              <a:rPr b="0" dirty="0"/>
              <a:t>Equilibrium Climate Sensitivity (ECS) und der Einfluss Brandenburgs auf das Weltklima</a:t>
            </a:r>
          </a:p>
        </p:txBody>
      </p:sp>
      <p:sp>
        <p:nvSpPr>
          <p:cNvPr id="157" name="Foliennummer"/>
          <p:cNvSpPr txBox="1">
            <a:spLocks noGrp="1"/>
          </p:cNvSpPr>
          <p:nvPr>
            <p:ph type="sldNum" sz="quarter" idx="4294967295"/>
          </p:nvPr>
        </p:nvSpPr>
        <p:spPr>
          <a:xfrm>
            <a:off x="12223851" y="8763000"/>
            <a:ext cx="228601" cy="3683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t>4</a:t>
            </a:fld>
            <a:endParaRPr/>
          </a:p>
        </p:txBody>
      </p:sp>
      <p:sp>
        <p:nvSpPr>
          <p:cNvPr id="158" name="∆T = ECS x ln(Calt/Cneu)/ln2"/>
          <p:cNvSpPr txBox="1"/>
          <p:nvPr/>
        </p:nvSpPr>
        <p:spPr>
          <a:xfrm>
            <a:off x="3587451" y="3186430"/>
            <a:ext cx="5829896" cy="65659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1"/>
            </a:lvl1pPr>
          </a:lstStyle>
          <a:p>
            <a:r>
              <a:rPr dirty="0"/>
              <a:t>∆T = ECS x ln(</a:t>
            </a:r>
            <a:r>
              <a:rPr dirty="0" smtClean="0"/>
              <a:t>C/C</a:t>
            </a:r>
            <a:r>
              <a:rPr lang="de-DE" dirty="0" smtClean="0"/>
              <a:t>o</a:t>
            </a:r>
            <a:r>
              <a:rPr dirty="0" smtClean="0"/>
              <a:t>)</a:t>
            </a:r>
            <a:r>
              <a:rPr dirty="0"/>
              <a:t>/ln2</a:t>
            </a:r>
          </a:p>
        </p:txBody>
      </p:sp>
      <p:sp>
        <p:nvSpPr>
          <p:cNvPr id="159" name="ECS = 3 ° (K)…"/>
          <p:cNvSpPr txBox="1"/>
          <p:nvPr/>
        </p:nvSpPr>
        <p:spPr>
          <a:xfrm>
            <a:off x="2308947" y="4121279"/>
            <a:ext cx="8386911" cy="231858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r>
              <a:rPr dirty="0"/>
              <a:t>ECS = 3 ° (K)</a:t>
            </a:r>
          </a:p>
          <a:p>
            <a:r>
              <a:rPr dirty="0"/>
              <a:t>CO2 Emission BRB = 59 Mt</a:t>
            </a:r>
          </a:p>
          <a:p>
            <a:r>
              <a:rPr dirty="0" smtClean="0"/>
              <a:t>C </a:t>
            </a:r>
            <a:r>
              <a:rPr dirty="0"/>
              <a:t>= </a:t>
            </a:r>
            <a:r>
              <a:rPr b="1" dirty="0"/>
              <a:t>3.000.000</a:t>
            </a:r>
            <a:r>
              <a:rPr dirty="0"/>
              <a:t> Mt CO2</a:t>
            </a:r>
          </a:p>
          <a:p>
            <a:r>
              <a:rPr dirty="0" smtClean="0"/>
              <a:t>C</a:t>
            </a:r>
            <a:r>
              <a:rPr lang="de-DE" dirty="0" smtClean="0"/>
              <a:t>o</a:t>
            </a:r>
            <a:r>
              <a:rPr dirty="0" smtClean="0"/>
              <a:t> </a:t>
            </a:r>
            <a:r>
              <a:rPr dirty="0"/>
              <a:t>= 3.000.000 </a:t>
            </a:r>
            <a:r>
              <a:rPr lang="de-DE" dirty="0" smtClean="0"/>
              <a:t>+</a:t>
            </a:r>
            <a:r>
              <a:rPr dirty="0" smtClean="0"/>
              <a:t> </a:t>
            </a:r>
            <a:r>
              <a:rPr b="1" dirty="0"/>
              <a:t>59/2</a:t>
            </a:r>
            <a:r>
              <a:rPr dirty="0"/>
              <a:t> = </a:t>
            </a:r>
            <a:r>
              <a:rPr lang="de-DE" b="1" dirty="0" smtClean="0"/>
              <a:t>3.000.029</a:t>
            </a:r>
            <a:r>
              <a:rPr b="1" dirty="0" smtClean="0"/>
              <a:t>,5</a:t>
            </a:r>
            <a:r>
              <a:rPr dirty="0" smtClean="0"/>
              <a:t> </a:t>
            </a:r>
            <a:r>
              <a:rPr dirty="0"/>
              <a:t>Mt</a:t>
            </a:r>
          </a:p>
        </p:txBody>
      </p:sp>
      <p:sp>
        <p:nvSpPr>
          <p:cNvPr id="160" name="∆T = 3 x ln(3.000.000/2.999.970,5)/ln2 = 0,000.043 ° (K)"/>
          <p:cNvSpPr txBox="1"/>
          <p:nvPr/>
        </p:nvSpPr>
        <p:spPr>
          <a:xfrm>
            <a:off x="1014635" y="6355940"/>
            <a:ext cx="11418492" cy="6586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r>
              <a:rPr dirty="0"/>
              <a:t>∆T = 3 x ln(3.000.000</a:t>
            </a:r>
            <a:r>
              <a:rPr dirty="0" smtClean="0"/>
              <a:t>/</a:t>
            </a:r>
            <a:r>
              <a:rPr lang="de-DE" dirty="0" smtClean="0"/>
              <a:t>3.000.029</a:t>
            </a:r>
            <a:r>
              <a:rPr dirty="0" smtClean="0"/>
              <a:t>,5</a:t>
            </a:r>
            <a:r>
              <a:rPr dirty="0"/>
              <a:t>)/ln2 = </a:t>
            </a:r>
            <a:r>
              <a:rPr lang="de-DE" dirty="0" smtClean="0"/>
              <a:t>-</a:t>
            </a:r>
            <a:r>
              <a:rPr b="1" dirty="0" smtClean="0"/>
              <a:t>0,000.043 </a:t>
            </a:r>
            <a:r>
              <a:rPr b="1" dirty="0"/>
              <a:t>° (K) </a:t>
            </a:r>
          </a:p>
        </p:txBody>
      </p:sp>
      <p:sp>
        <p:nvSpPr>
          <p:cNvPr id="161" name="aktuelle Forschung ECS 0,3 ° bis ≈ 1°"/>
          <p:cNvSpPr txBox="1"/>
          <p:nvPr/>
        </p:nvSpPr>
        <p:spPr>
          <a:xfrm>
            <a:off x="2769790" y="7430380"/>
            <a:ext cx="7465220" cy="6586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r>
              <a:t>aktuelle Forschung ECS </a:t>
            </a:r>
            <a:r>
              <a:rPr b="1"/>
              <a:t>0,3 ° bis ≈ 1°</a:t>
            </a:r>
          </a:p>
        </p:txBody>
      </p:sp>
      <p:sp>
        <p:nvSpPr>
          <p:cNvPr id="162" name="ergibt ∆T = 0,000.004.3 bis 0,000.014.3 ° (K)"/>
          <p:cNvSpPr txBox="1"/>
          <p:nvPr/>
        </p:nvSpPr>
        <p:spPr>
          <a:xfrm>
            <a:off x="1440305" y="8348980"/>
            <a:ext cx="10124191" cy="65659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r>
              <a:rPr dirty="0"/>
              <a:t>ergibt ∆T = </a:t>
            </a:r>
            <a:r>
              <a:rPr lang="de-DE" dirty="0" smtClean="0"/>
              <a:t>-</a:t>
            </a:r>
            <a:r>
              <a:rPr b="1" dirty="0" smtClean="0"/>
              <a:t>0,000.004.3 </a:t>
            </a:r>
            <a:r>
              <a:rPr b="1" dirty="0"/>
              <a:t>bis </a:t>
            </a:r>
            <a:r>
              <a:rPr lang="de-DE" b="1" dirty="0" smtClean="0"/>
              <a:t>-</a:t>
            </a:r>
            <a:r>
              <a:rPr b="1" dirty="0" smtClean="0"/>
              <a:t>0,000.014.3 </a:t>
            </a:r>
            <a:r>
              <a:rPr b="1" dirty="0"/>
              <a:t>° (K)</a:t>
            </a:r>
          </a:p>
        </p:txBody>
      </p:sp>
      <p:sp>
        <p:nvSpPr>
          <p:cNvPr id="2" name="Oval 1"/>
          <p:cNvSpPr/>
          <p:nvPr/>
        </p:nvSpPr>
        <p:spPr>
          <a:xfrm>
            <a:off x="8739195" y="5805444"/>
            <a:ext cx="3596939" cy="1850486"/>
          </a:xfrm>
          <a:prstGeom prst="ellipse">
            <a:avLst/>
          </a:prstGeom>
          <a:noFill/>
          <a:ln w="76200" cap="flat" cmpd="sng">
            <a:solidFill>
              <a:srgbClr val="FF0000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de-DE" sz="30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>
                <a:outerShdw blurRad="25400" dist="12700" dir="5400000" rotWithShape="0">
                  <a:srgbClr val="000000">
                    <a:alpha val="50000"/>
                  </a:srgbClr>
                </a:outerShdw>
              </a:effectLst>
              <a:uFillTx/>
              <a:latin typeface="+mn-lt"/>
              <a:ea typeface="+mn-ea"/>
              <a:cs typeface="+mn-cs"/>
              <a:sym typeface="Gill Sans"/>
            </a:endParaRP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3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4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23" fill="hold"/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5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27" fill="hold"/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mph" fill="hold" grpId="6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indefinite" fill="hold"/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0"/>
                                      </p:to>
                                    </p:set>
                                    <p:animEffect filter="image" prLst="opacity: 0.50; ">
                                      <p:cBhvr>
                                        <p:cTn id="32" dur="indefinite" fill="hold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mph" fill="hold" grpId="7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indefinite" fill="hold"/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0"/>
                                      </p:to>
                                    </p:set>
                                    <p:animEffect filter="image" prLst="opacity: 0.50; ">
                                      <p:cBhvr>
                                        <p:cTn id="37" dur="indefinite" fill="hold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mph" fill="hold" grpId="8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indefinite" fill="hold"/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0"/>
                                      </p:to>
                                    </p:set>
                                    <p:animEffect filter="image" prLst="opacity: 0.50; ">
                                      <p:cBhvr>
                                        <p:cTn id="42" dur="indefinite" fill="hold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mph" fill="hold" grpId="9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indefinite" fill="hold"/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0"/>
                                      </p:to>
                                    </p:set>
                                    <p:animEffect filter="image" prLst="opacity: 0.50; ">
                                      <p:cBhvr>
                                        <p:cTn id="47" dur="indefinite" fill="hold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mph" fill="hold" grpId="1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indefinite" fill="hold"/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0"/>
                                      </p:to>
                                    </p:set>
                                    <p:animEffect filter="image" prLst="opacity: 0.50; ">
                                      <p:cBhvr>
                                        <p:cTn id="52" dur="indefinite" fill="hold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8" grpId="1" animBg="1" advAuto="0"/>
      <p:bldP spid="158" grpId="10" animBg="1" advAuto="0"/>
      <p:bldP spid="159" grpId="2" animBg="1" advAuto="0"/>
      <p:bldP spid="159" grpId="6" animBg="1" advAuto="0"/>
      <p:bldP spid="160" grpId="3" animBg="1" advAuto="0"/>
      <p:bldP spid="160" grpId="7" animBg="1" advAuto="0"/>
      <p:bldP spid="161" grpId="4" animBg="1" advAuto="0"/>
      <p:bldP spid="161" grpId="8" animBg="1" advAuto="0"/>
      <p:bldP spid="162" grpId="5" animBg="1" advAuto="0"/>
      <p:bldP spid="162" grpId="9" animBg="1" advAuto="0"/>
      <p:bldP spid="2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theme/theme1.xml><?xml version="1.0" encoding="utf-8"?>
<a:theme xmlns:a="http://schemas.openxmlformats.org/drawingml/2006/main" name="New_Template3">
  <a:themeElements>
    <a:clrScheme name="New_Template3">
      <a:dk1>
        <a:srgbClr val="606060"/>
      </a:dk1>
      <a:lt1>
        <a:srgbClr val="006060"/>
      </a:lt1>
      <a:dk2>
        <a:srgbClr val="5B5854"/>
      </a:dk2>
      <a:lt2>
        <a:srgbClr val="C9C3BA"/>
      </a:lt2>
      <a:accent1>
        <a:srgbClr val="708CA5"/>
      </a:accent1>
      <a:accent2>
        <a:srgbClr val="80A7A7"/>
      </a:accent2>
      <a:accent3>
        <a:srgbClr val="98A66D"/>
      </a:accent3>
      <a:accent4>
        <a:srgbClr val="CF9E5B"/>
      </a:accent4>
      <a:accent5>
        <a:srgbClr val="C87C6D"/>
      </a:accent5>
      <a:accent6>
        <a:srgbClr val="837B9A"/>
      </a:accent6>
      <a:hlink>
        <a:srgbClr val="0000FF"/>
      </a:hlink>
      <a:folHlink>
        <a:srgbClr val="FF00FF"/>
      </a:folHlink>
    </a:clrScheme>
    <a:fontScheme name="New_Template3">
      <a:majorFont>
        <a:latin typeface="Gill Sans Light"/>
        <a:ea typeface="Gill Sans Light"/>
        <a:cs typeface="Gill Sans Light"/>
      </a:majorFont>
      <a:minorFont>
        <a:latin typeface="Gill Sans"/>
        <a:ea typeface="Gill Sans"/>
        <a:cs typeface="Gill Sans"/>
      </a:minorFont>
    </a:fontScheme>
    <a:fmtScheme name="New_Template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xmlns:r="http://schemas.openxmlformats.org/officeDocument/2006/relationships" r:embed="rId1"/>
          <a:srcRect/>
          <a:tile tx="0" ty="0" sx="100000" sy="100000" flip="none" algn="tl"/>
        </a:blip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000" b="0" i="0" u="none" strike="noStrike" cap="none" spc="0" normalizeH="0" baseline="0">
            <a:ln>
              <a:noFill/>
            </a:ln>
            <a:solidFill>
              <a:srgbClr val="FFFFFF"/>
            </a:solidFill>
            <a:effectLst>
              <a:outerShdw blurRad="25400" dist="12700" dir="5400000" rotWithShape="0">
                <a:srgbClr val="000000">
                  <a:alpha val="50000"/>
                </a:srgbClr>
              </a:outerShdw>
            </a:effectLst>
            <a:uFillTx/>
            <a:latin typeface="+mn-lt"/>
            <a:ea typeface="+mn-ea"/>
            <a:cs typeface="+mn-cs"/>
            <a:sym typeface="Gill Sans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38100" cap="flat">
          <a:solidFill>
            <a:srgbClr val="6F6A5A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cap="none" spc="0" normalizeH="0" baseline="0">
            <a:ln>
              <a:noFill/>
            </a:ln>
            <a:solidFill>
              <a:srgbClr val="606060"/>
            </a:solidFill>
            <a:effectLst/>
            <a:uFillTx/>
            <a:latin typeface="+mn-lt"/>
            <a:ea typeface="+mn-ea"/>
            <a:cs typeface="+mn-cs"/>
            <a:sym typeface="Gill Sans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New_Template3">
  <a:themeElements>
    <a:clrScheme name="New_Template3">
      <a:dk1>
        <a:srgbClr val="000000"/>
      </a:dk1>
      <a:lt1>
        <a:srgbClr val="FFFFFF"/>
      </a:lt1>
      <a:dk2>
        <a:srgbClr val="5B5854"/>
      </a:dk2>
      <a:lt2>
        <a:srgbClr val="C9C3BA"/>
      </a:lt2>
      <a:accent1>
        <a:srgbClr val="708CA5"/>
      </a:accent1>
      <a:accent2>
        <a:srgbClr val="80A7A7"/>
      </a:accent2>
      <a:accent3>
        <a:srgbClr val="98A66D"/>
      </a:accent3>
      <a:accent4>
        <a:srgbClr val="CF9E5B"/>
      </a:accent4>
      <a:accent5>
        <a:srgbClr val="C87C6D"/>
      </a:accent5>
      <a:accent6>
        <a:srgbClr val="837B9A"/>
      </a:accent6>
      <a:hlink>
        <a:srgbClr val="0000FF"/>
      </a:hlink>
      <a:folHlink>
        <a:srgbClr val="FF00FF"/>
      </a:folHlink>
    </a:clrScheme>
    <a:fontScheme name="New_Template3">
      <a:majorFont>
        <a:latin typeface="Gill Sans Light"/>
        <a:ea typeface="Gill Sans Light"/>
        <a:cs typeface="Gill Sans Light"/>
      </a:majorFont>
      <a:minorFont>
        <a:latin typeface="Gill Sans"/>
        <a:ea typeface="Gill Sans"/>
        <a:cs typeface="Gill Sans"/>
      </a:minorFont>
    </a:fontScheme>
    <a:fmtScheme name="New_Template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xmlns:r="http://schemas.openxmlformats.org/officeDocument/2006/relationships" r:embed="rId1"/>
          <a:srcRect/>
          <a:tile tx="0" ty="0" sx="100000" sy="100000" flip="none" algn="tl"/>
        </a:blip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000" b="0" i="0" u="none" strike="noStrike" cap="none" spc="0" normalizeH="0" baseline="0">
            <a:ln>
              <a:noFill/>
            </a:ln>
            <a:solidFill>
              <a:srgbClr val="FFFFFF"/>
            </a:solidFill>
            <a:effectLst>
              <a:outerShdw blurRad="25400" dist="12700" dir="5400000" rotWithShape="0">
                <a:srgbClr val="000000">
                  <a:alpha val="50000"/>
                </a:srgbClr>
              </a:outerShdw>
            </a:effectLst>
            <a:uFillTx/>
            <a:latin typeface="+mn-lt"/>
            <a:ea typeface="+mn-ea"/>
            <a:cs typeface="+mn-cs"/>
            <a:sym typeface="Gill Sans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38100" cap="flat">
          <a:solidFill>
            <a:srgbClr val="6F6A5A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cap="none" spc="0" normalizeH="0" baseline="0">
            <a:ln>
              <a:noFill/>
            </a:ln>
            <a:solidFill>
              <a:srgbClr val="606060"/>
            </a:solidFill>
            <a:effectLst/>
            <a:uFillTx/>
            <a:latin typeface="+mn-lt"/>
            <a:ea typeface="+mn-ea"/>
            <a:cs typeface="+mn-cs"/>
            <a:sym typeface="Gill Sans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124</Words>
  <Application>Microsoft Macintosh PowerPoint</Application>
  <PresentationFormat>Benutzerdefiniert</PresentationFormat>
  <Paragraphs>18</Paragraphs>
  <Slides>4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5" baseType="lpstr">
      <vt:lpstr>New_Template3</vt:lpstr>
      <vt:lpstr>„Erneuerbare“ Einspeisung März 2018</vt:lpstr>
      <vt:lpstr>„Erneuerbare“ Einspeisung März 2018</vt:lpstr>
      <vt:lpstr>„Erneuerbare“ Einspeisung März 2018 x 3</vt:lpstr>
      <vt:lpstr>Equilibrium Climate Sensitivity (ECS) und der Einfluss Brandenburgs auf das Weltklima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„Erneuerbare“ Einspeisung März 2018</dc:title>
  <cp:lastModifiedBy>Michael Limburg</cp:lastModifiedBy>
  <cp:revision>5</cp:revision>
  <dcterms:modified xsi:type="dcterms:W3CDTF">2018-04-13T08:26:14Z</dcterms:modified>
</cp:coreProperties>
</file>